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5" r:id="rId4"/>
    <p:sldMasterId id="2147483706" r:id="rId5"/>
    <p:sldMasterId id="2147483707" r:id="rId6"/>
    <p:sldMasterId id="2147483708" r:id="rId7"/>
    <p:sldMasterId id="2147483709" r:id="rId8"/>
    <p:sldMasterId id="2147483710" r:id="rId9"/>
    <p:sldMasterId id="214748371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Lst>
  <p:sldSz cy="6858000" cx="12192000"/>
  <p:notesSz cx="6858000" cy="9144000"/>
  <p:embeddedFontLst>
    <p:embeddedFont>
      <p:font typeface="Roboto"/>
      <p:regular r:id="rId34"/>
      <p:bold r:id="rId35"/>
      <p:italic r:id="rId36"/>
      <p:boldItalic r:id="rId37"/>
    </p:embeddedFont>
    <p:embeddedFont>
      <p:font typeface="Montserra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6834">
          <p15:clr>
            <a:srgbClr val="A4A3A4"/>
          </p15:clr>
        </p15:guide>
        <p15:guide id="2" orient="horz" pos="1366">
          <p15:clr>
            <a:srgbClr val="A4A3A4"/>
          </p15:clr>
        </p15:guide>
        <p15:guide id="3" orient="horz" pos="3725">
          <p15:clr>
            <a:srgbClr val="A4A3A4"/>
          </p15:clr>
        </p15:guide>
        <p15:guide id="4" pos="846">
          <p15:clr>
            <a:srgbClr val="A4A3A4"/>
          </p15:clr>
        </p15:guide>
        <p15:guide id="5" pos="3885">
          <p15:clr>
            <a:srgbClr val="A4A3A4"/>
          </p15:clr>
        </p15:guide>
        <p15:guide id="6" orient="horz" pos="981">
          <p15:clr>
            <a:srgbClr val="A4A3A4"/>
          </p15:clr>
        </p15:guide>
        <p15:guide id="7" pos="3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834"/>
        <p:guide pos="1366" orient="horz"/>
        <p:guide pos="3725" orient="horz"/>
        <p:guide pos="846"/>
        <p:guide pos="3885"/>
        <p:guide pos="981" orient="horz"/>
        <p:guide pos="379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9.xml"/><Relationship Id="rId41" Type="http://schemas.openxmlformats.org/officeDocument/2006/relationships/font" Target="fonts/Montserrat-boldItalic.fntdata"/><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8.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7.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font" Target="fonts/Roboto-bold.fntdata"/><Relationship Id="rId12" Type="http://schemas.openxmlformats.org/officeDocument/2006/relationships/slide" Target="slides/slide1.xml"/><Relationship Id="rId34" Type="http://schemas.openxmlformats.org/officeDocument/2006/relationships/font" Target="fonts/Roboto-regular.fntdata"/><Relationship Id="rId15" Type="http://schemas.openxmlformats.org/officeDocument/2006/relationships/slide" Target="slides/slide4.xml"/><Relationship Id="rId37" Type="http://schemas.openxmlformats.org/officeDocument/2006/relationships/font" Target="fonts/Roboto-boldItalic.fntdata"/><Relationship Id="rId14" Type="http://schemas.openxmlformats.org/officeDocument/2006/relationships/slide" Target="slides/slide3.xml"/><Relationship Id="rId36" Type="http://schemas.openxmlformats.org/officeDocument/2006/relationships/font" Target="fonts/Roboto-italic.fntdata"/><Relationship Id="rId17" Type="http://schemas.openxmlformats.org/officeDocument/2006/relationships/slide" Target="slides/slide6.xml"/><Relationship Id="rId39" Type="http://schemas.openxmlformats.org/officeDocument/2006/relationships/font" Target="fonts/Montserrat-bold.fntdata"/><Relationship Id="rId16" Type="http://schemas.openxmlformats.org/officeDocument/2006/relationships/slide" Target="slides/slide5.xml"/><Relationship Id="rId38" Type="http://schemas.openxmlformats.org/officeDocument/2006/relationships/font" Target="fonts/Montserrat-regular.fntdata"/><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2" name="Shape 912"/>
        <p:cNvGrpSpPr/>
        <p:nvPr/>
      </p:nvGrpSpPr>
      <p:grpSpPr>
        <a:xfrm>
          <a:off x="0" y="0"/>
          <a:ext cx="0" cy="0"/>
          <a:chOff x="0" y="0"/>
          <a:chExt cx="0" cy="0"/>
        </a:xfrm>
      </p:grpSpPr>
      <p:sp>
        <p:nvSpPr>
          <p:cNvPr id="913" name="Google Shape;9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Google Shape;97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7" name="Google Shape;9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Google Shape;9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1" name="Shape 991"/>
        <p:cNvGrpSpPr/>
        <p:nvPr/>
      </p:nvGrpSpPr>
      <p:grpSpPr>
        <a:xfrm>
          <a:off x="0" y="0"/>
          <a:ext cx="0" cy="0"/>
          <a:chOff x="0" y="0"/>
          <a:chExt cx="0" cy="0"/>
        </a:xfrm>
      </p:grpSpPr>
      <p:sp>
        <p:nvSpPr>
          <p:cNvPr id="992" name="Google Shape;9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1" name="Google Shape;10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7" name="Shape 1007"/>
        <p:cNvGrpSpPr/>
        <p:nvPr/>
      </p:nvGrpSpPr>
      <p:grpSpPr>
        <a:xfrm>
          <a:off x="0" y="0"/>
          <a:ext cx="0" cy="0"/>
          <a:chOff x="0" y="0"/>
          <a:chExt cx="0" cy="0"/>
        </a:xfrm>
      </p:grpSpPr>
      <p:sp>
        <p:nvSpPr>
          <p:cNvPr id="1008" name="Google Shape;10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3" name="Shape 1013"/>
        <p:cNvGrpSpPr/>
        <p:nvPr/>
      </p:nvGrpSpPr>
      <p:grpSpPr>
        <a:xfrm>
          <a:off x="0" y="0"/>
          <a:ext cx="0" cy="0"/>
          <a:chOff x="0" y="0"/>
          <a:chExt cx="0" cy="0"/>
        </a:xfrm>
      </p:grpSpPr>
      <p:sp>
        <p:nvSpPr>
          <p:cNvPr id="1014" name="Google Shape;1014;g75c79ec6b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75c79ec6b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 name="Google Shape;1016;g75c79ec6b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1" name="Shape 1021"/>
        <p:cNvGrpSpPr/>
        <p:nvPr/>
      </p:nvGrpSpPr>
      <p:grpSpPr>
        <a:xfrm>
          <a:off x="0" y="0"/>
          <a:ext cx="0" cy="0"/>
          <a:chOff x="0" y="0"/>
          <a:chExt cx="0" cy="0"/>
        </a:xfrm>
      </p:grpSpPr>
      <p:sp>
        <p:nvSpPr>
          <p:cNvPr id="1022" name="Google Shape;1022;g75c79ec6b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75c79ec6b9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4" name="Google Shape;1024;g75c79ec6b9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9" name="Shape 1029"/>
        <p:cNvGrpSpPr/>
        <p:nvPr/>
      </p:nvGrpSpPr>
      <p:grpSpPr>
        <a:xfrm>
          <a:off x="0" y="0"/>
          <a:ext cx="0" cy="0"/>
          <a:chOff x="0" y="0"/>
          <a:chExt cx="0" cy="0"/>
        </a:xfrm>
      </p:grpSpPr>
      <p:sp>
        <p:nvSpPr>
          <p:cNvPr id="1030" name="Google Shape;1030;g75c79ec6b9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75c79ec6b9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g75c79ec6b9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7" name="Shape 1037"/>
        <p:cNvGrpSpPr/>
        <p:nvPr/>
      </p:nvGrpSpPr>
      <p:grpSpPr>
        <a:xfrm>
          <a:off x="0" y="0"/>
          <a:ext cx="0" cy="0"/>
          <a:chOff x="0" y="0"/>
          <a:chExt cx="0" cy="0"/>
        </a:xfrm>
      </p:grpSpPr>
      <p:sp>
        <p:nvSpPr>
          <p:cNvPr id="1038" name="Google Shape;1038;g75c79ec6b9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75c79ec6b9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 name="Google Shape;1040;g75c79ec6b9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6" name="Shape 1046"/>
        <p:cNvGrpSpPr/>
        <p:nvPr/>
      </p:nvGrpSpPr>
      <p:grpSpPr>
        <a:xfrm>
          <a:off x="0" y="0"/>
          <a:ext cx="0" cy="0"/>
          <a:chOff x="0" y="0"/>
          <a:chExt cx="0" cy="0"/>
        </a:xfrm>
      </p:grpSpPr>
      <p:sp>
        <p:nvSpPr>
          <p:cNvPr id="1047" name="Google Shape;104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Google Shape;9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2" name="Shape 1052"/>
        <p:cNvGrpSpPr/>
        <p:nvPr/>
      </p:nvGrpSpPr>
      <p:grpSpPr>
        <a:xfrm>
          <a:off x="0" y="0"/>
          <a:ext cx="0" cy="0"/>
          <a:chOff x="0" y="0"/>
          <a:chExt cx="0" cy="0"/>
        </a:xfrm>
      </p:grpSpPr>
      <p:sp>
        <p:nvSpPr>
          <p:cNvPr id="1053" name="Google Shape;105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4" name="Shape 1064"/>
        <p:cNvGrpSpPr/>
        <p:nvPr/>
      </p:nvGrpSpPr>
      <p:grpSpPr>
        <a:xfrm>
          <a:off x="0" y="0"/>
          <a:ext cx="0" cy="0"/>
          <a:chOff x="0" y="0"/>
          <a:chExt cx="0" cy="0"/>
        </a:xfrm>
      </p:grpSpPr>
      <p:sp>
        <p:nvSpPr>
          <p:cNvPr id="1065" name="Google Shape;1065;g75deced05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g75deced05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4" name="Shape 1084"/>
        <p:cNvGrpSpPr/>
        <p:nvPr/>
      </p:nvGrpSpPr>
      <p:grpSpPr>
        <a:xfrm>
          <a:off x="0" y="0"/>
          <a:ext cx="0" cy="0"/>
          <a:chOff x="0" y="0"/>
          <a:chExt cx="0" cy="0"/>
        </a:xfrm>
      </p:grpSpPr>
      <p:sp>
        <p:nvSpPr>
          <p:cNvPr id="1085" name="Google Shape;108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6" name="Shape 926"/>
        <p:cNvGrpSpPr/>
        <p:nvPr/>
      </p:nvGrpSpPr>
      <p:grpSpPr>
        <a:xfrm>
          <a:off x="0" y="0"/>
          <a:ext cx="0" cy="0"/>
          <a:chOff x="0" y="0"/>
          <a:chExt cx="0" cy="0"/>
        </a:xfrm>
      </p:grpSpPr>
      <p:sp>
        <p:nvSpPr>
          <p:cNvPr id="927" name="Google Shape;927;g75deced054_1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g75deced054_1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1" name="Shape 931"/>
        <p:cNvGrpSpPr/>
        <p:nvPr/>
      </p:nvGrpSpPr>
      <p:grpSpPr>
        <a:xfrm>
          <a:off x="0" y="0"/>
          <a:ext cx="0" cy="0"/>
          <a:chOff x="0" y="0"/>
          <a:chExt cx="0" cy="0"/>
        </a:xfrm>
      </p:grpSpPr>
      <p:sp>
        <p:nvSpPr>
          <p:cNvPr id="932" name="Google Shape;932;g75deced054_1_2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g75deced054_1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7" name="Shape 947"/>
        <p:cNvGrpSpPr/>
        <p:nvPr/>
      </p:nvGrpSpPr>
      <p:grpSpPr>
        <a:xfrm>
          <a:off x="0" y="0"/>
          <a:ext cx="0" cy="0"/>
          <a:chOff x="0" y="0"/>
          <a:chExt cx="0" cy="0"/>
        </a:xfrm>
      </p:grpSpPr>
      <p:sp>
        <p:nvSpPr>
          <p:cNvPr id="948" name="Google Shape;94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9" name="Google Shape;94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5" name="Shape 955"/>
        <p:cNvGrpSpPr/>
        <p:nvPr/>
      </p:nvGrpSpPr>
      <p:grpSpPr>
        <a:xfrm>
          <a:off x="0" y="0"/>
          <a:ext cx="0" cy="0"/>
          <a:chOff x="0" y="0"/>
          <a:chExt cx="0" cy="0"/>
        </a:xfrm>
      </p:grpSpPr>
      <p:sp>
        <p:nvSpPr>
          <p:cNvPr id="956" name="Google Shape;95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 name="Google Shape;9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Google Shape;96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3.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png"/><Relationship Id="rId3"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png"/><Relationship Id="rId3"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2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24.png"/><Relationship Id="rId4" Type="http://schemas.openxmlformats.org/officeDocument/2006/relationships/image" Target="../media/image3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2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rgbClr val="19243A"/>
        </a:solidFill>
      </p:bgPr>
    </p:bg>
    <p:spTree>
      <p:nvGrpSpPr>
        <p:cNvPr id="46" name="Shape 46"/>
        <p:cNvGrpSpPr/>
        <p:nvPr/>
      </p:nvGrpSpPr>
      <p:grpSpPr>
        <a:xfrm>
          <a:off x="0" y="0"/>
          <a:ext cx="0" cy="0"/>
          <a:chOff x="0" y="0"/>
          <a:chExt cx="0" cy="0"/>
        </a:xfrm>
      </p:grpSpPr>
      <p:pic>
        <p:nvPicPr>
          <p:cNvPr id="47" name="Google Shape;47;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8" name="Google Shape;48;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9" name="Google Shape;49;p2"/>
          <p:cNvSpPr txBox="1"/>
          <p:nvPr>
            <p:ph type="ctrTitle"/>
          </p:nvPr>
        </p:nvSpPr>
        <p:spPr>
          <a:xfrm>
            <a:off x="990768"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
          <p:cNvSpPr/>
          <p:nvPr/>
        </p:nvSpPr>
        <p:spPr>
          <a:xfrm>
            <a:off x="883522" y="5937408"/>
            <a:ext cx="2219583"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GB" sz="1200" u="none" cap="none" strike="noStrike">
                <a:solidFill>
                  <a:srgbClr val="FFFFFF"/>
                </a:solidFill>
                <a:latin typeface="Avenir"/>
                <a:ea typeface="Avenir"/>
                <a:cs typeface="Avenir"/>
                <a:sym typeface="Avenir"/>
              </a:rPr>
              <a:t>www.globalwebindex.com</a:t>
            </a:r>
            <a:endParaRPr b="1" i="0" sz="1200" u="none" cap="none" strike="noStrike">
              <a:solidFill>
                <a:srgbClr val="FFFFFF"/>
              </a:solidFill>
              <a:latin typeface="Avenir"/>
              <a:ea typeface="Avenir"/>
              <a:cs typeface="Avenir"/>
              <a:sym typeface="Avenir"/>
            </a:endParaRPr>
          </a:p>
        </p:txBody>
      </p:sp>
      <p:pic>
        <p:nvPicPr>
          <p:cNvPr id="51" name="Google Shape;51;p2"/>
          <p:cNvPicPr preferRelativeResize="0"/>
          <p:nvPr/>
        </p:nvPicPr>
        <p:blipFill rotWithShape="1">
          <a:blip r:embed="rId4">
            <a:alphaModFix/>
          </a:blip>
          <a:srcRect b="0" l="0" r="0" t="0"/>
          <a:stretch/>
        </p:blipFill>
        <p:spPr>
          <a:xfrm>
            <a:off x="10005172" y="5700521"/>
            <a:ext cx="1536700" cy="457200"/>
          </a:xfrm>
          <a:prstGeom prst="rect">
            <a:avLst/>
          </a:prstGeom>
          <a:noFill/>
          <a:ln>
            <a:noFill/>
          </a:ln>
        </p:spPr>
      </p:pic>
      <p:grpSp>
        <p:nvGrpSpPr>
          <p:cNvPr id="52" name="Google Shape;52;p2"/>
          <p:cNvGrpSpPr/>
          <p:nvPr/>
        </p:nvGrpSpPr>
        <p:grpSpPr>
          <a:xfrm>
            <a:off x="12338982" y="-27140"/>
            <a:ext cx="1295814" cy="1449437"/>
            <a:chOff x="5353397" y="3649878"/>
            <a:chExt cx="1295814" cy="1449437"/>
          </a:xfrm>
        </p:grpSpPr>
        <p:sp>
          <p:nvSpPr>
            <p:cNvPr id="53" name="Google Shape;53;p2"/>
            <p:cNvSpPr/>
            <p:nvPr/>
          </p:nvSpPr>
          <p:spPr>
            <a:xfrm>
              <a:off x="5353397" y="4953162"/>
              <a:ext cx="141316" cy="141316"/>
            </a:xfrm>
            <a:prstGeom prst="ellipse">
              <a:avLst/>
            </a:prstGeom>
            <a:solidFill>
              <a:srgbClr val="788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5353397" y="4740610"/>
              <a:ext cx="141316" cy="141316"/>
            </a:xfrm>
            <a:prstGeom prst="ellipse">
              <a:avLst/>
            </a:prstGeom>
            <a:solidFill>
              <a:srgbClr val="6675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5353397" y="4526834"/>
              <a:ext cx="141316" cy="141316"/>
            </a:xfrm>
            <a:prstGeom prst="ellipse">
              <a:avLst/>
            </a:prstGeom>
            <a:solidFill>
              <a:srgbClr val="5263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p:nvPr/>
          </p:nvSpPr>
          <p:spPr>
            <a:xfrm>
              <a:off x="5353397" y="4313058"/>
              <a:ext cx="141316" cy="141316"/>
            </a:xfrm>
            <a:prstGeom prst="ellipse">
              <a:avLst/>
            </a:prstGeom>
            <a:solidFill>
              <a:srgbClr val="4052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2"/>
            <p:cNvSpPr/>
            <p:nvPr/>
          </p:nvSpPr>
          <p:spPr>
            <a:xfrm>
              <a:off x="5353397" y="4099282"/>
              <a:ext cx="141316" cy="141316"/>
            </a:xfrm>
            <a:prstGeom prst="ellipse">
              <a:avLst/>
            </a:prstGeom>
            <a:solidFill>
              <a:srgbClr val="3342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2"/>
            <p:cNvSpPr/>
            <p:nvPr/>
          </p:nvSpPr>
          <p:spPr>
            <a:xfrm>
              <a:off x="5353397" y="3885506"/>
              <a:ext cx="141316" cy="141316"/>
            </a:xfrm>
            <a:prstGeom prst="ellipse">
              <a:avLst/>
            </a:prstGeom>
            <a:solidFill>
              <a:srgbClr val="2633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2"/>
            <p:cNvSpPr/>
            <p:nvPr/>
          </p:nvSpPr>
          <p:spPr>
            <a:xfrm>
              <a:off x="5353397" y="3673002"/>
              <a:ext cx="141316" cy="141316"/>
            </a:xfrm>
            <a:prstGeom prst="ellipse">
              <a:avLst/>
            </a:prstGeom>
            <a:solidFill>
              <a:srgbClr val="1925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2"/>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19253B (D90)</a:t>
              </a:r>
              <a:endParaRPr/>
            </a:p>
          </p:txBody>
        </p:sp>
        <p:sp>
          <p:nvSpPr>
            <p:cNvPr id="61" name="Google Shape;61;p2"/>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26334D (D80)</a:t>
              </a:r>
              <a:endParaRPr/>
            </a:p>
          </p:txBody>
        </p:sp>
        <p:sp>
          <p:nvSpPr>
            <p:cNvPr id="62" name="Google Shape;62;p2"/>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33425E (D70)</a:t>
              </a:r>
              <a:endParaRPr/>
            </a:p>
          </p:txBody>
        </p:sp>
        <p:sp>
          <p:nvSpPr>
            <p:cNvPr id="63" name="Google Shape;63;p2"/>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405270 (D60)</a:t>
              </a:r>
              <a:endParaRPr/>
            </a:p>
          </p:txBody>
        </p:sp>
        <p:sp>
          <p:nvSpPr>
            <p:cNvPr id="64" name="Google Shape;64;p2"/>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526382 (D50)</a:t>
              </a:r>
              <a:endParaRPr/>
            </a:p>
          </p:txBody>
        </p:sp>
        <p:sp>
          <p:nvSpPr>
            <p:cNvPr id="65" name="Google Shape;65;p2"/>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667594 (D40)</a:t>
              </a:r>
              <a:endParaRPr/>
            </a:p>
          </p:txBody>
        </p:sp>
        <p:sp>
          <p:nvSpPr>
            <p:cNvPr id="66" name="Google Shape;66;p2"/>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788AA6 (D30)</a:t>
              </a:r>
              <a:endParaRPr/>
            </a:p>
          </p:txBody>
        </p:sp>
      </p:grpSp>
      <p:grpSp>
        <p:nvGrpSpPr>
          <p:cNvPr id="67" name="Google Shape;67;p2"/>
          <p:cNvGrpSpPr/>
          <p:nvPr/>
        </p:nvGrpSpPr>
        <p:grpSpPr>
          <a:xfrm>
            <a:off x="12338982" y="1728508"/>
            <a:ext cx="1295814" cy="1449437"/>
            <a:chOff x="5353397" y="3649878"/>
            <a:chExt cx="1295814" cy="1449437"/>
          </a:xfrm>
        </p:grpSpPr>
        <p:sp>
          <p:nvSpPr>
            <p:cNvPr id="68" name="Google Shape;68;p2"/>
            <p:cNvSpPr/>
            <p:nvPr/>
          </p:nvSpPr>
          <p:spPr>
            <a:xfrm>
              <a:off x="5353397" y="4953162"/>
              <a:ext cx="141316" cy="14131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2"/>
            <p:cNvSpPr/>
            <p:nvPr/>
          </p:nvSpPr>
          <p:spPr>
            <a:xfrm>
              <a:off x="5353397" y="4740610"/>
              <a:ext cx="141316" cy="141316"/>
            </a:xfrm>
            <a:prstGeom prst="ellipse">
              <a:avLst/>
            </a:prstGeom>
            <a:solidFill>
              <a:srgbClr val="F7FA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2"/>
            <p:cNvSpPr/>
            <p:nvPr/>
          </p:nvSpPr>
          <p:spPr>
            <a:xfrm>
              <a:off x="5353397" y="4526834"/>
              <a:ext cx="141316" cy="141316"/>
            </a:xfrm>
            <a:prstGeom prst="ellipse">
              <a:avLst/>
            </a:prstGeom>
            <a:solidFill>
              <a:srgbClr val="EDF2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2"/>
            <p:cNvSpPr/>
            <p:nvPr/>
          </p:nvSpPr>
          <p:spPr>
            <a:xfrm>
              <a:off x="5353397" y="4313058"/>
              <a:ext cx="141316" cy="141316"/>
            </a:xfrm>
            <a:prstGeom prst="ellipse">
              <a:avLst/>
            </a:prstGeom>
            <a:solidFill>
              <a:srgbClr val="DEE8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2"/>
            <p:cNvSpPr/>
            <p:nvPr/>
          </p:nvSpPr>
          <p:spPr>
            <a:xfrm>
              <a:off x="5353397" y="4099282"/>
              <a:ext cx="141316" cy="141316"/>
            </a:xfrm>
            <a:prstGeom prst="ellipse">
              <a:avLst/>
            </a:prstGeom>
            <a:solidFill>
              <a:srgbClr val="CFD9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2"/>
            <p:cNvSpPr/>
            <p:nvPr/>
          </p:nvSpPr>
          <p:spPr>
            <a:xfrm>
              <a:off x="5353397" y="3885506"/>
              <a:ext cx="141316" cy="141316"/>
            </a:xfrm>
            <a:prstGeom prst="ellipse">
              <a:avLst/>
            </a:prstGeom>
            <a:solidFill>
              <a:srgbClr val="BDC9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2"/>
            <p:cNvSpPr/>
            <p:nvPr/>
          </p:nvSpPr>
          <p:spPr>
            <a:xfrm>
              <a:off x="5353397" y="3673002"/>
              <a:ext cx="141316" cy="141316"/>
            </a:xfrm>
            <a:prstGeom prst="ellipse">
              <a:avLst/>
            </a:prstGeom>
            <a:solidFill>
              <a:srgbClr val="ABB8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2"/>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ABB8CF (L60)</a:t>
              </a:r>
              <a:endParaRPr/>
            </a:p>
          </p:txBody>
        </p:sp>
        <p:sp>
          <p:nvSpPr>
            <p:cNvPr id="76" name="Google Shape;76;p2"/>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BDC9DE (L50)</a:t>
              </a:r>
              <a:endParaRPr/>
            </a:p>
          </p:txBody>
        </p:sp>
        <p:sp>
          <p:nvSpPr>
            <p:cNvPr id="77" name="Google Shape;77;p2"/>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CFD9EB (L40)</a:t>
              </a:r>
              <a:endParaRPr/>
            </a:p>
          </p:txBody>
        </p:sp>
        <p:sp>
          <p:nvSpPr>
            <p:cNvPr id="78" name="Google Shape;78;p2"/>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DEE8F5 (L30)</a:t>
              </a:r>
              <a:endParaRPr/>
            </a:p>
          </p:txBody>
        </p:sp>
        <p:sp>
          <p:nvSpPr>
            <p:cNvPr id="79" name="Google Shape;79;p2"/>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EDF2FA (L20)</a:t>
              </a:r>
              <a:endParaRPr/>
            </a:p>
          </p:txBody>
        </p:sp>
        <p:sp>
          <p:nvSpPr>
            <p:cNvPr id="80" name="Google Shape;80;p2"/>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F7FAFF (L10)</a:t>
              </a:r>
              <a:endParaRPr/>
            </a:p>
          </p:txBody>
        </p:sp>
        <p:sp>
          <p:nvSpPr>
            <p:cNvPr id="81" name="Google Shape;81;p2"/>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FFFFFF (L0)</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Title" showMasterSp="0">
  <p:cSld name="Sub Title">
    <p:bg>
      <p:bgPr>
        <a:solidFill>
          <a:srgbClr val="19157D"/>
        </a:solidFill>
      </p:bgPr>
    </p:bg>
    <p:spTree>
      <p:nvGrpSpPr>
        <p:cNvPr id="211" name="Shape 211"/>
        <p:cNvGrpSpPr/>
        <p:nvPr/>
      </p:nvGrpSpPr>
      <p:grpSpPr>
        <a:xfrm>
          <a:off x="0" y="0"/>
          <a:ext cx="0" cy="0"/>
          <a:chOff x="0" y="0"/>
          <a:chExt cx="0" cy="0"/>
        </a:xfrm>
      </p:grpSpPr>
      <p:pic>
        <p:nvPicPr>
          <p:cNvPr id="212" name="Google Shape;212;p1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13" name="Google Shape;213;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4" name="Google Shape;214;p12"/>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12"/>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6" name="Google Shape;216;p12"/>
          <p:cNvSpPr txBox="1"/>
          <p:nvPr>
            <p:ph idx="1"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17" name="Google Shape;217;p12"/>
          <p:cNvGrpSpPr/>
          <p:nvPr/>
        </p:nvGrpSpPr>
        <p:grpSpPr>
          <a:xfrm>
            <a:off x="12338982" y="-38291"/>
            <a:ext cx="1295814" cy="1449437"/>
            <a:chOff x="5353397" y="3649878"/>
            <a:chExt cx="1295814" cy="1449437"/>
          </a:xfrm>
        </p:grpSpPr>
        <p:sp>
          <p:nvSpPr>
            <p:cNvPr id="218" name="Google Shape;218;p12"/>
            <p:cNvSpPr/>
            <p:nvPr/>
          </p:nvSpPr>
          <p:spPr>
            <a:xfrm>
              <a:off x="5353397" y="4953162"/>
              <a:ext cx="141316" cy="141316"/>
            </a:xfrm>
            <a:prstGeom prst="ellipse">
              <a:avLst/>
            </a:prstGeom>
            <a:solidFill>
              <a:srgbClr val="1A16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2"/>
            <p:cNvSpPr/>
            <p:nvPr/>
          </p:nvSpPr>
          <p:spPr>
            <a:xfrm>
              <a:off x="5353397" y="4740610"/>
              <a:ext cx="141316" cy="141316"/>
            </a:xfrm>
            <a:prstGeom prst="ellipse">
              <a:avLst/>
            </a:prstGeom>
            <a:solidFill>
              <a:srgbClr val="2626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2"/>
            <p:cNvSpPr/>
            <p:nvPr/>
          </p:nvSpPr>
          <p:spPr>
            <a:xfrm>
              <a:off x="5353397" y="4526834"/>
              <a:ext cx="141316" cy="141316"/>
            </a:xfrm>
            <a:prstGeom prst="ellipse">
              <a:avLst/>
            </a:prstGeom>
            <a:solidFill>
              <a:srgbClr val="383C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2"/>
            <p:cNvSpPr/>
            <p:nvPr/>
          </p:nvSpPr>
          <p:spPr>
            <a:xfrm>
              <a:off x="5353397" y="4313058"/>
              <a:ext cx="141316" cy="141316"/>
            </a:xfrm>
            <a:prstGeom prst="ellipse">
              <a:avLst/>
            </a:prstGeom>
            <a:solidFill>
              <a:srgbClr val="4B5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2"/>
            <p:cNvSpPr/>
            <p:nvPr/>
          </p:nvSpPr>
          <p:spPr>
            <a:xfrm>
              <a:off x="5353397" y="4099282"/>
              <a:ext cx="141316" cy="141316"/>
            </a:xfrm>
            <a:prstGeom prst="ellipse">
              <a:avLst/>
            </a:prstGeom>
            <a:solidFill>
              <a:srgbClr val="616D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2"/>
            <p:cNvSpPr/>
            <p:nvPr/>
          </p:nvSpPr>
          <p:spPr>
            <a:xfrm>
              <a:off x="5353397" y="3885506"/>
              <a:ext cx="141316" cy="141316"/>
            </a:xfrm>
            <a:prstGeom prst="ellipse">
              <a:avLst/>
            </a:prstGeom>
            <a:solidFill>
              <a:srgbClr val="7D8C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2"/>
            <p:cNvSpPr/>
            <p:nvPr/>
          </p:nvSpPr>
          <p:spPr>
            <a:xfrm>
              <a:off x="5353397" y="3673002"/>
              <a:ext cx="141316" cy="141316"/>
            </a:xfrm>
            <a:prstGeom prst="ellipse">
              <a:avLst/>
            </a:prstGeom>
            <a:solidFill>
              <a:srgbClr val="9DA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2"/>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9DADFC</a:t>
              </a:r>
              <a:endParaRPr/>
            </a:p>
          </p:txBody>
        </p:sp>
        <p:sp>
          <p:nvSpPr>
            <p:cNvPr id="226" name="Google Shape;226;p12"/>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7D8CE8</a:t>
              </a:r>
              <a:endParaRPr/>
            </a:p>
          </p:txBody>
        </p:sp>
        <p:sp>
          <p:nvSpPr>
            <p:cNvPr id="227" name="Google Shape;227;p12"/>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616DD4</a:t>
              </a:r>
              <a:endParaRPr/>
            </a:p>
          </p:txBody>
        </p:sp>
        <p:sp>
          <p:nvSpPr>
            <p:cNvPr id="228" name="Google Shape;228;p12"/>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4B53BD HERO</a:t>
              </a:r>
              <a:endParaRPr/>
            </a:p>
          </p:txBody>
        </p:sp>
        <p:sp>
          <p:nvSpPr>
            <p:cNvPr id="229" name="Google Shape;229;p12"/>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383CA6</a:t>
              </a:r>
              <a:endParaRPr/>
            </a:p>
          </p:txBody>
        </p:sp>
        <p:sp>
          <p:nvSpPr>
            <p:cNvPr id="230" name="Google Shape;230;p12"/>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262691</a:t>
              </a:r>
              <a:endParaRPr/>
            </a:p>
          </p:txBody>
        </p:sp>
        <p:sp>
          <p:nvSpPr>
            <p:cNvPr id="231" name="Google Shape;231;p12"/>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1A167D</a:t>
              </a:r>
              <a:endParaRPr/>
            </a:p>
          </p:txBody>
        </p:sp>
      </p:grpSp>
      <p:sp>
        <p:nvSpPr>
          <p:cNvPr id="232" name="Google Shape;232;p12"/>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33" name="Shape 233"/>
        <p:cNvGrpSpPr/>
        <p:nvPr/>
      </p:nvGrpSpPr>
      <p:grpSpPr>
        <a:xfrm>
          <a:off x="0" y="0"/>
          <a:ext cx="0" cy="0"/>
          <a:chOff x="0" y="0"/>
          <a:chExt cx="0" cy="0"/>
        </a:xfrm>
      </p:grpSpPr>
      <p:sp>
        <p:nvSpPr>
          <p:cNvPr id="234" name="Google Shape;234;p13"/>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13"/>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36" name="Google Shape;236;p13"/>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rgbClr val="19157D"/>
        </a:solidFill>
      </p:bgPr>
    </p:bg>
    <p:spTree>
      <p:nvGrpSpPr>
        <p:cNvPr id="237" name="Shape 237"/>
        <p:cNvGrpSpPr/>
        <p:nvPr/>
      </p:nvGrpSpPr>
      <p:grpSpPr>
        <a:xfrm>
          <a:off x="0" y="0"/>
          <a:ext cx="0" cy="0"/>
          <a:chOff x="0" y="0"/>
          <a:chExt cx="0" cy="0"/>
        </a:xfrm>
      </p:grpSpPr>
      <p:pic>
        <p:nvPicPr>
          <p:cNvPr id="238" name="Google Shape;238;p1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39" name="Google Shape;239;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0" name="Google Shape;240;p14"/>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14"/>
          <p:cNvSpPr/>
          <p:nvPr/>
        </p:nvSpPr>
        <p:spPr>
          <a:xfrm>
            <a:off x="883354" y="5937408"/>
            <a:ext cx="2219583"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FFFFFF"/>
                </a:solidFill>
                <a:latin typeface="Avenir"/>
                <a:ea typeface="Avenir"/>
                <a:cs typeface="Avenir"/>
                <a:sym typeface="Avenir"/>
              </a:rPr>
              <a:t>www.globalwebindex.com</a:t>
            </a:r>
            <a:endParaRPr b="1" sz="1200">
              <a:solidFill>
                <a:srgbClr val="FFFFFF"/>
              </a:solidFill>
              <a:latin typeface="Avenir"/>
              <a:ea typeface="Avenir"/>
              <a:cs typeface="Avenir"/>
              <a:sym typeface="Avenir"/>
            </a:endParaRPr>
          </a:p>
        </p:txBody>
      </p:sp>
      <p:pic>
        <p:nvPicPr>
          <p:cNvPr id="242" name="Google Shape;242;p14"/>
          <p:cNvPicPr preferRelativeResize="0"/>
          <p:nvPr/>
        </p:nvPicPr>
        <p:blipFill rotWithShape="1">
          <a:blip r:embed="rId4">
            <a:alphaModFix/>
          </a:blip>
          <a:srcRect b="0" l="0" r="0" t="0"/>
          <a:stretch/>
        </p:blipFill>
        <p:spPr>
          <a:xfrm>
            <a:off x="10005172" y="5700521"/>
            <a:ext cx="1536700" cy="457200"/>
          </a:xfrm>
          <a:prstGeom prst="rect">
            <a:avLst/>
          </a:prstGeom>
          <a:noFill/>
          <a:ln>
            <a:noFill/>
          </a:ln>
        </p:spPr>
      </p:pic>
      <p:grpSp>
        <p:nvGrpSpPr>
          <p:cNvPr id="243" name="Google Shape;243;p14"/>
          <p:cNvGrpSpPr/>
          <p:nvPr/>
        </p:nvGrpSpPr>
        <p:grpSpPr>
          <a:xfrm>
            <a:off x="12338982" y="-38291"/>
            <a:ext cx="1295814" cy="1449437"/>
            <a:chOff x="5353397" y="3649878"/>
            <a:chExt cx="1295814" cy="1449437"/>
          </a:xfrm>
        </p:grpSpPr>
        <p:sp>
          <p:nvSpPr>
            <p:cNvPr id="244" name="Google Shape;244;p14"/>
            <p:cNvSpPr/>
            <p:nvPr/>
          </p:nvSpPr>
          <p:spPr>
            <a:xfrm>
              <a:off x="5353397" y="4953162"/>
              <a:ext cx="141316" cy="141316"/>
            </a:xfrm>
            <a:prstGeom prst="ellipse">
              <a:avLst/>
            </a:prstGeom>
            <a:solidFill>
              <a:srgbClr val="1A16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4"/>
            <p:cNvSpPr/>
            <p:nvPr/>
          </p:nvSpPr>
          <p:spPr>
            <a:xfrm>
              <a:off x="5353397" y="4740610"/>
              <a:ext cx="141316" cy="141316"/>
            </a:xfrm>
            <a:prstGeom prst="ellipse">
              <a:avLst/>
            </a:prstGeom>
            <a:solidFill>
              <a:srgbClr val="2626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4"/>
            <p:cNvSpPr/>
            <p:nvPr/>
          </p:nvSpPr>
          <p:spPr>
            <a:xfrm>
              <a:off x="5353397" y="4526834"/>
              <a:ext cx="141316" cy="141316"/>
            </a:xfrm>
            <a:prstGeom prst="ellipse">
              <a:avLst/>
            </a:prstGeom>
            <a:solidFill>
              <a:srgbClr val="383C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4"/>
            <p:cNvSpPr/>
            <p:nvPr/>
          </p:nvSpPr>
          <p:spPr>
            <a:xfrm>
              <a:off x="5353397" y="4313058"/>
              <a:ext cx="141316" cy="141316"/>
            </a:xfrm>
            <a:prstGeom prst="ellipse">
              <a:avLst/>
            </a:prstGeom>
            <a:solidFill>
              <a:srgbClr val="4B5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4"/>
            <p:cNvSpPr/>
            <p:nvPr/>
          </p:nvSpPr>
          <p:spPr>
            <a:xfrm>
              <a:off x="5353397" y="4099282"/>
              <a:ext cx="141316" cy="141316"/>
            </a:xfrm>
            <a:prstGeom prst="ellipse">
              <a:avLst/>
            </a:prstGeom>
            <a:solidFill>
              <a:srgbClr val="616D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4"/>
            <p:cNvSpPr/>
            <p:nvPr/>
          </p:nvSpPr>
          <p:spPr>
            <a:xfrm>
              <a:off x="5353397" y="3885506"/>
              <a:ext cx="141316" cy="141316"/>
            </a:xfrm>
            <a:prstGeom prst="ellipse">
              <a:avLst/>
            </a:prstGeom>
            <a:solidFill>
              <a:srgbClr val="7D8C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4"/>
            <p:cNvSpPr/>
            <p:nvPr/>
          </p:nvSpPr>
          <p:spPr>
            <a:xfrm>
              <a:off x="5353397" y="3673002"/>
              <a:ext cx="141316" cy="141316"/>
            </a:xfrm>
            <a:prstGeom prst="ellipse">
              <a:avLst/>
            </a:prstGeom>
            <a:solidFill>
              <a:srgbClr val="9DA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4"/>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9DADFC</a:t>
              </a:r>
              <a:endParaRPr/>
            </a:p>
          </p:txBody>
        </p:sp>
        <p:sp>
          <p:nvSpPr>
            <p:cNvPr id="252" name="Google Shape;252;p14"/>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7D8CE8</a:t>
              </a:r>
              <a:endParaRPr/>
            </a:p>
          </p:txBody>
        </p:sp>
        <p:sp>
          <p:nvSpPr>
            <p:cNvPr id="253" name="Google Shape;253;p14"/>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616DD4</a:t>
              </a:r>
              <a:endParaRPr/>
            </a:p>
          </p:txBody>
        </p:sp>
        <p:sp>
          <p:nvSpPr>
            <p:cNvPr id="254" name="Google Shape;254;p14"/>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4B53BD HERO</a:t>
              </a:r>
              <a:endParaRPr/>
            </a:p>
          </p:txBody>
        </p:sp>
        <p:sp>
          <p:nvSpPr>
            <p:cNvPr id="255" name="Google Shape;255;p14"/>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383CA6</a:t>
              </a:r>
              <a:endParaRPr/>
            </a:p>
          </p:txBody>
        </p:sp>
        <p:sp>
          <p:nvSpPr>
            <p:cNvPr id="256" name="Google Shape;256;p14"/>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262691</a:t>
              </a:r>
              <a:endParaRPr/>
            </a:p>
          </p:txBody>
        </p:sp>
        <p:sp>
          <p:nvSpPr>
            <p:cNvPr id="257" name="Google Shape;257;p14"/>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1A167D</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One Column">
  <p:cSld name="Content One Column">
    <p:spTree>
      <p:nvGrpSpPr>
        <p:cNvPr id="258" name="Shape 258"/>
        <p:cNvGrpSpPr/>
        <p:nvPr/>
      </p:nvGrpSpPr>
      <p:grpSpPr>
        <a:xfrm>
          <a:off x="0" y="0"/>
          <a:ext cx="0" cy="0"/>
          <a:chOff x="0" y="0"/>
          <a:chExt cx="0" cy="0"/>
        </a:xfrm>
      </p:grpSpPr>
      <p:sp>
        <p:nvSpPr>
          <p:cNvPr id="259" name="Google Shape;259;p15"/>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15"/>
          <p:cNvSpPr txBox="1"/>
          <p:nvPr>
            <p:ph idx="1" type="body"/>
          </p:nvPr>
        </p:nvSpPr>
        <p:spPr>
          <a:xfrm>
            <a:off x="990600" y="2127904"/>
            <a:ext cx="9946394"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15"/>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15"/>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63" name="Google Shape;263;p15"/>
          <p:cNvSpPr txBox="1"/>
          <p:nvPr>
            <p:ph idx="2" type="body"/>
          </p:nvPr>
        </p:nvSpPr>
        <p:spPr>
          <a:xfrm>
            <a:off x="991383" y="491067"/>
            <a:ext cx="9944872"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Colour" showMasterSp="0">
  <p:cSld name="Content Colour">
    <p:bg>
      <p:bgPr>
        <a:solidFill>
          <a:srgbClr val="19157D"/>
        </a:solidFill>
      </p:bgPr>
    </p:bg>
    <p:spTree>
      <p:nvGrpSpPr>
        <p:cNvPr id="264" name="Shape 264"/>
        <p:cNvGrpSpPr/>
        <p:nvPr/>
      </p:nvGrpSpPr>
      <p:grpSpPr>
        <a:xfrm>
          <a:off x="0" y="0"/>
          <a:ext cx="0" cy="0"/>
          <a:chOff x="0" y="0"/>
          <a:chExt cx="0" cy="0"/>
        </a:xfrm>
      </p:grpSpPr>
      <p:pic>
        <p:nvPicPr>
          <p:cNvPr id="265" name="Google Shape;265;p1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66" name="Google Shape;266;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7" name="Google Shape;267;p16"/>
          <p:cNvSpPr txBox="1"/>
          <p:nvPr>
            <p:ph type="title"/>
          </p:nvPr>
        </p:nvSpPr>
        <p:spPr>
          <a:xfrm>
            <a:off x="990600" y="896907"/>
            <a:ext cx="1021080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30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16"/>
          <p:cNvSpPr txBox="1"/>
          <p:nvPr>
            <p:ph idx="1" type="body"/>
          </p:nvPr>
        </p:nvSpPr>
        <p:spPr>
          <a:xfrm>
            <a:off x="990600" y="2127904"/>
            <a:ext cx="1021080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400"/>
              <a:buNone/>
              <a:defRPr>
                <a:solidFill>
                  <a:schemeClr val="lt1"/>
                </a:solidFill>
              </a:defRPr>
            </a:lvl1pPr>
            <a:lvl2pPr indent="-317500" lvl="1" marL="914400" algn="l">
              <a:lnSpc>
                <a:spcPct val="120000"/>
              </a:lnSpc>
              <a:spcBef>
                <a:spcPts val="200"/>
              </a:spcBef>
              <a:spcAft>
                <a:spcPts val="0"/>
              </a:spcAft>
              <a:buClr>
                <a:schemeClr val="lt1"/>
              </a:buClr>
              <a:buSzPts val="1400"/>
              <a:buChar char="•"/>
              <a:defRPr>
                <a:solidFill>
                  <a:schemeClr val="lt1"/>
                </a:solidFill>
              </a:defRPr>
            </a:lvl2pPr>
            <a:lvl3pPr indent="-317500" lvl="2" marL="1371600" algn="l">
              <a:lnSpc>
                <a:spcPct val="120000"/>
              </a:lnSpc>
              <a:spcBef>
                <a:spcPts val="200"/>
              </a:spcBef>
              <a:spcAft>
                <a:spcPts val="0"/>
              </a:spcAft>
              <a:buClr>
                <a:schemeClr val="lt1"/>
              </a:buClr>
              <a:buSzPts val="1400"/>
              <a:buChar char="•"/>
              <a:defRPr>
                <a:solidFill>
                  <a:schemeClr val="lt1"/>
                </a:solidFill>
              </a:defRPr>
            </a:lvl3pPr>
            <a:lvl4pPr indent="-317500" lvl="3" marL="1828800" algn="l">
              <a:lnSpc>
                <a:spcPct val="120000"/>
              </a:lnSpc>
              <a:spcBef>
                <a:spcPts val="200"/>
              </a:spcBef>
              <a:spcAft>
                <a:spcPts val="0"/>
              </a:spcAft>
              <a:buClr>
                <a:schemeClr val="lt1"/>
              </a:buClr>
              <a:buSzPts val="1400"/>
              <a:buChar char="•"/>
              <a:defRPr>
                <a:solidFill>
                  <a:schemeClr val="lt1"/>
                </a:solidFill>
              </a:defRPr>
            </a:lvl4pPr>
            <a:lvl5pPr indent="-317500" lvl="4" marL="2286000" algn="l">
              <a:lnSpc>
                <a:spcPct val="120000"/>
              </a:lnSpc>
              <a:spcBef>
                <a:spcPts val="2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16"/>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16"/>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71" name="Google Shape;271;p16"/>
          <p:cNvSpPr txBox="1"/>
          <p:nvPr>
            <p:ph idx="2"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72" name="Google Shape;272;p16"/>
          <p:cNvGrpSpPr/>
          <p:nvPr/>
        </p:nvGrpSpPr>
        <p:grpSpPr>
          <a:xfrm>
            <a:off x="12338982" y="-38291"/>
            <a:ext cx="1295814" cy="1449437"/>
            <a:chOff x="5353397" y="3649878"/>
            <a:chExt cx="1295814" cy="1449437"/>
          </a:xfrm>
        </p:grpSpPr>
        <p:sp>
          <p:nvSpPr>
            <p:cNvPr id="273" name="Google Shape;273;p16"/>
            <p:cNvSpPr/>
            <p:nvPr/>
          </p:nvSpPr>
          <p:spPr>
            <a:xfrm>
              <a:off x="5353397" y="4953162"/>
              <a:ext cx="141316" cy="141316"/>
            </a:xfrm>
            <a:prstGeom prst="ellipse">
              <a:avLst/>
            </a:prstGeom>
            <a:solidFill>
              <a:srgbClr val="1A16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6"/>
            <p:cNvSpPr/>
            <p:nvPr/>
          </p:nvSpPr>
          <p:spPr>
            <a:xfrm>
              <a:off x="5353397" y="4740610"/>
              <a:ext cx="141316" cy="141316"/>
            </a:xfrm>
            <a:prstGeom prst="ellipse">
              <a:avLst/>
            </a:prstGeom>
            <a:solidFill>
              <a:srgbClr val="2626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6"/>
            <p:cNvSpPr/>
            <p:nvPr/>
          </p:nvSpPr>
          <p:spPr>
            <a:xfrm>
              <a:off x="5353397" y="4526834"/>
              <a:ext cx="141316" cy="141316"/>
            </a:xfrm>
            <a:prstGeom prst="ellipse">
              <a:avLst/>
            </a:prstGeom>
            <a:solidFill>
              <a:srgbClr val="383C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6"/>
            <p:cNvSpPr/>
            <p:nvPr/>
          </p:nvSpPr>
          <p:spPr>
            <a:xfrm>
              <a:off x="5353397" y="4313058"/>
              <a:ext cx="141316" cy="141316"/>
            </a:xfrm>
            <a:prstGeom prst="ellipse">
              <a:avLst/>
            </a:prstGeom>
            <a:solidFill>
              <a:srgbClr val="4B5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6"/>
            <p:cNvSpPr/>
            <p:nvPr/>
          </p:nvSpPr>
          <p:spPr>
            <a:xfrm>
              <a:off x="5353397" y="4099282"/>
              <a:ext cx="141316" cy="141316"/>
            </a:xfrm>
            <a:prstGeom prst="ellipse">
              <a:avLst/>
            </a:prstGeom>
            <a:solidFill>
              <a:srgbClr val="616D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6"/>
            <p:cNvSpPr/>
            <p:nvPr/>
          </p:nvSpPr>
          <p:spPr>
            <a:xfrm>
              <a:off x="5353397" y="3885506"/>
              <a:ext cx="141316" cy="141316"/>
            </a:xfrm>
            <a:prstGeom prst="ellipse">
              <a:avLst/>
            </a:prstGeom>
            <a:solidFill>
              <a:srgbClr val="7D8C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6"/>
            <p:cNvSpPr/>
            <p:nvPr/>
          </p:nvSpPr>
          <p:spPr>
            <a:xfrm>
              <a:off x="5353397" y="3673002"/>
              <a:ext cx="141316" cy="141316"/>
            </a:xfrm>
            <a:prstGeom prst="ellipse">
              <a:avLst/>
            </a:prstGeom>
            <a:solidFill>
              <a:srgbClr val="9DA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6"/>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9DADFC</a:t>
              </a:r>
              <a:endParaRPr/>
            </a:p>
          </p:txBody>
        </p:sp>
        <p:sp>
          <p:nvSpPr>
            <p:cNvPr id="281" name="Google Shape;281;p16"/>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7D8CE8</a:t>
              </a:r>
              <a:endParaRPr/>
            </a:p>
          </p:txBody>
        </p:sp>
        <p:sp>
          <p:nvSpPr>
            <p:cNvPr id="282" name="Google Shape;282;p16"/>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616DD4</a:t>
              </a:r>
              <a:endParaRPr/>
            </a:p>
          </p:txBody>
        </p:sp>
        <p:sp>
          <p:nvSpPr>
            <p:cNvPr id="283" name="Google Shape;283;p16"/>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4B53BD HERO</a:t>
              </a:r>
              <a:endParaRPr/>
            </a:p>
          </p:txBody>
        </p:sp>
        <p:sp>
          <p:nvSpPr>
            <p:cNvPr id="284" name="Google Shape;284;p16"/>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383CA6</a:t>
              </a:r>
              <a:endParaRPr/>
            </a:p>
          </p:txBody>
        </p:sp>
        <p:sp>
          <p:nvSpPr>
            <p:cNvPr id="285" name="Google Shape;285;p16"/>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262691</a:t>
              </a:r>
              <a:endParaRPr/>
            </a:p>
          </p:txBody>
        </p:sp>
        <p:sp>
          <p:nvSpPr>
            <p:cNvPr id="286" name="Google Shape;286;p16"/>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1A167D</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wo Columns">
  <p:cSld name="Content Two Columns">
    <p:spTree>
      <p:nvGrpSpPr>
        <p:cNvPr id="287" name="Shape 287"/>
        <p:cNvGrpSpPr/>
        <p:nvPr/>
      </p:nvGrpSpPr>
      <p:grpSpPr>
        <a:xfrm>
          <a:off x="0" y="0"/>
          <a:ext cx="0" cy="0"/>
          <a:chOff x="0" y="0"/>
          <a:chExt cx="0" cy="0"/>
        </a:xfrm>
      </p:grpSpPr>
      <p:sp>
        <p:nvSpPr>
          <p:cNvPr id="288" name="Google Shape;288;p17"/>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17"/>
          <p:cNvSpPr txBox="1"/>
          <p:nvPr>
            <p:ph idx="1" type="body"/>
          </p:nvPr>
        </p:nvSpPr>
        <p:spPr>
          <a:xfrm>
            <a:off x="990599" y="2127904"/>
            <a:ext cx="4880987"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17"/>
          <p:cNvSpPr txBox="1"/>
          <p:nvPr>
            <p:ph idx="2" type="body"/>
          </p:nvPr>
        </p:nvSpPr>
        <p:spPr>
          <a:xfrm>
            <a:off x="6056007" y="2127904"/>
            <a:ext cx="4880987"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17"/>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17"/>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93" name="Google Shape;293;p17"/>
          <p:cNvSpPr txBox="1"/>
          <p:nvPr>
            <p:ph idx="3" type="body"/>
          </p:nvPr>
        </p:nvSpPr>
        <p:spPr>
          <a:xfrm>
            <a:off x="991326" y="491067"/>
            <a:ext cx="994566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Image">
  <p:cSld name="Content with Image">
    <p:spTree>
      <p:nvGrpSpPr>
        <p:cNvPr id="294" name="Shape 294"/>
        <p:cNvGrpSpPr/>
        <p:nvPr/>
      </p:nvGrpSpPr>
      <p:grpSpPr>
        <a:xfrm>
          <a:off x="0" y="0"/>
          <a:ext cx="0" cy="0"/>
          <a:chOff x="0" y="0"/>
          <a:chExt cx="0" cy="0"/>
        </a:xfrm>
      </p:grpSpPr>
      <p:sp>
        <p:nvSpPr>
          <p:cNvPr id="295" name="Google Shape;295;p18"/>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18"/>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97" name="Google Shape;297;p18"/>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18"/>
          <p:cNvSpPr txBox="1"/>
          <p:nvPr>
            <p:ph type="title"/>
          </p:nvPr>
        </p:nvSpPr>
        <p:spPr>
          <a:xfrm>
            <a:off x="990600" y="896906"/>
            <a:ext cx="3664528" cy="4639370"/>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Title" showMasterSp="0">
  <p:cSld name="Sub Title">
    <p:bg>
      <p:bgPr>
        <a:solidFill>
          <a:srgbClr val="432191"/>
        </a:solidFill>
      </p:bgPr>
    </p:bg>
    <p:spTree>
      <p:nvGrpSpPr>
        <p:cNvPr id="321" name="Shape 321"/>
        <p:cNvGrpSpPr/>
        <p:nvPr/>
      </p:nvGrpSpPr>
      <p:grpSpPr>
        <a:xfrm>
          <a:off x="0" y="0"/>
          <a:ext cx="0" cy="0"/>
          <a:chOff x="0" y="0"/>
          <a:chExt cx="0" cy="0"/>
        </a:xfrm>
      </p:grpSpPr>
      <p:pic>
        <p:nvPicPr>
          <p:cNvPr id="322" name="Google Shape;322;p2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23" name="Google Shape;323;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4" name="Google Shape;324;p20"/>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20"/>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26" name="Google Shape;326;p20"/>
          <p:cNvSpPr txBox="1"/>
          <p:nvPr>
            <p:ph idx="1"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27" name="Google Shape;327;p20"/>
          <p:cNvGrpSpPr/>
          <p:nvPr/>
        </p:nvGrpSpPr>
        <p:grpSpPr>
          <a:xfrm>
            <a:off x="12338982" y="-33454"/>
            <a:ext cx="1295814" cy="1449437"/>
            <a:chOff x="5353397" y="3647871"/>
            <a:chExt cx="1295814" cy="1449437"/>
          </a:xfrm>
        </p:grpSpPr>
        <p:sp>
          <p:nvSpPr>
            <p:cNvPr id="328" name="Google Shape;328;p20"/>
            <p:cNvSpPr/>
            <p:nvPr/>
          </p:nvSpPr>
          <p:spPr>
            <a:xfrm>
              <a:off x="5353397" y="4953162"/>
              <a:ext cx="141316" cy="141316"/>
            </a:xfrm>
            <a:prstGeom prst="ellipse">
              <a:avLst/>
            </a:prstGeom>
            <a:solidFill>
              <a:srgbClr val="4321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9" name="Google Shape;329;p20"/>
            <p:cNvSpPr/>
            <p:nvPr/>
          </p:nvSpPr>
          <p:spPr>
            <a:xfrm>
              <a:off x="5353397" y="4740610"/>
              <a:ext cx="141316" cy="141316"/>
            </a:xfrm>
            <a:prstGeom prst="ellipse">
              <a:avLst/>
            </a:prstGeom>
            <a:solidFill>
              <a:srgbClr val="5A33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0" name="Google Shape;330;p20"/>
            <p:cNvSpPr/>
            <p:nvPr/>
          </p:nvSpPr>
          <p:spPr>
            <a:xfrm>
              <a:off x="5353397" y="4526834"/>
              <a:ext cx="141316" cy="141316"/>
            </a:xfrm>
            <a:prstGeom prst="ellipse">
              <a:avLst/>
            </a:prstGeom>
            <a:solidFill>
              <a:srgbClr val="7249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1" name="Google Shape;331;p20"/>
            <p:cNvSpPr/>
            <p:nvPr/>
          </p:nvSpPr>
          <p:spPr>
            <a:xfrm>
              <a:off x="5353397" y="4313058"/>
              <a:ext cx="141316" cy="141316"/>
            </a:xfrm>
            <a:prstGeom prst="ellipse">
              <a:avLst/>
            </a:prstGeom>
            <a:solidFill>
              <a:srgbClr val="906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2" name="Google Shape;332;p20"/>
            <p:cNvSpPr/>
            <p:nvPr/>
          </p:nvSpPr>
          <p:spPr>
            <a:xfrm>
              <a:off x="5353397" y="4099282"/>
              <a:ext cx="141316" cy="141316"/>
            </a:xfrm>
            <a:prstGeom prst="ellipse">
              <a:avLst/>
            </a:prstGeom>
            <a:solidFill>
              <a:srgbClr val="AA7B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3" name="Google Shape;333;p20"/>
            <p:cNvSpPr/>
            <p:nvPr/>
          </p:nvSpPr>
          <p:spPr>
            <a:xfrm>
              <a:off x="5353397" y="3885506"/>
              <a:ext cx="141316" cy="141316"/>
            </a:xfrm>
            <a:prstGeom prst="ellipse">
              <a:avLst/>
            </a:prstGeom>
            <a:solidFill>
              <a:srgbClr val="C59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4" name="Google Shape;334;p20"/>
            <p:cNvSpPr/>
            <p:nvPr/>
          </p:nvSpPr>
          <p:spPr>
            <a:xfrm>
              <a:off x="5353397" y="3673002"/>
              <a:ext cx="141316" cy="141316"/>
            </a:xfrm>
            <a:prstGeom prst="ellipse">
              <a:avLst/>
            </a:prstGeom>
            <a:solidFill>
              <a:srgbClr val="D7B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5" name="Google Shape;335;p20"/>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D7B0FF</a:t>
              </a:r>
              <a:endParaRPr/>
            </a:p>
          </p:txBody>
        </p:sp>
        <p:sp>
          <p:nvSpPr>
            <p:cNvPr id="336" name="Google Shape;336;p20"/>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C596FA</a:t>
              </a:r>
              <a:endParaRPr/>
            </a:p>
          </p:txBody>
        </p:sp>
        <p:sp>
          <p:nvSpPr>
            <p:cNvPr id="337" name="Google Shape;337;p20"/>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AA7BE8</a:t>
              </a:r>
              <a:endParaRPr/>
            </a:p>
          </p:txBody>
        </p:sp>
        <p:sp>
          <p:nvSpPr>
            <p:cNvPr id="338" name="Google Shape;338;p20"/>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9063D3 HERO</a:t>
              </a:r>
              <a:endParaRPr/>
            </a:p>
          </p:txBody>
        </p:sp>
        <p:sp>
          <p:nvSpPr>
            <p:cNvPr id="339" name="Google Shape;339;p20"/>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7249BA</a:t>
              </a:r>
              <a:endParaRPr/>
            </a:p>
          </p:txBody>
        </p:sp>
        <p:sp>
          <p:nvSpPr>
            <p:cNvPr id="340" name="Google Shape;340;p20"/>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5A33A6</a:t>
              </a:r>
              <a:endParaRPr/>
            </a:p>
          </p:txBody>
        </p:sp>
        <p:sp>
          <p:nvSpPr>
            <p:cNvPr id="341" name="Google Shape;341;p20"/>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432191</a:t>
              </a:r>
              <a:endParaRPr/>
            </a:p>
          </p:txBody>
        </p:sp>
      </p:grpSp>
      <p:sp>
        <p:nvSpPr>
          <p:cNvPr id="342" name="Google Shape;342;p20"/>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43" name="Shape 343"/>
        <p:cNvGrpSpPr/>
        <p:nvPr/>
      </p:nvGrpSpPr>
      <p:grpSpPr>
        <a:xfrm>
          <a:off x="0" y="0"/>
          <a:ext cx="0" cy="0"/>
          <a:chOff x="0" y="0"/>
          <a:chExt cx="0" cy="0"/>
        </a:xfrm>
      </p:grpSpPr>
      <p:sp>
        <p:nvSpPr>
          <p:cNvPr id="344" name="Google Shape;344;p21"/>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21"/>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21"/>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47" name="Google Shape;347;p21"/>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rgbClr val="432191"/>
        </a:solidFill>
      </p:bgPr>
    </p:bg>
    <p:spTree>
      <p:nvGrpSpPr>
        <p:cNvPr id="348" name="Shape 348"/>
        <p:cNvGrpSpPr/>
        <p:nvPr/>
      </p:nvGrpSpPr>
      <p:grpSpPr>
        <a:xfrm>
          <a:off x="0" y="0"/>
          <a:ext cx="0" cy="0"/>
          <a:chOff x="0" y="0"/>
          <a:chExt cx="0" cy="0"/>
        </a:xfrm>
      </p:grpSpPr>
      <p:pic>
        <p:nvPicPr>
          <p:cNvPr id="349" name="Google Shape;349;p2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0" name="Google Shape;350;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1" name="Google Shape;351;p22"/>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22"/>
          <p:cNvSpPr/>
          <p:nvPr/>
        </p:nvSpPr>
        <p:spPr>
          <a:xfrm>
            <a:off x="883354" y="5937408"/>
            <a:ext cx="2219583"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FFFFFF"/>
                </a:solidFill>
                <a:latin typeface="Avenir"/>
                <a:ea typeface="Avenir"/>
                <a:cs typeface="Avenir"/>
                <a:sym typeface="Avenir"/>
              </a:rPr>
              <a:t>www.globalwebindex.com</a:t>
            </a:r>
            <a:endParaRPr b="1" sz="1200">
              <a:solidFill>
                <a:srgbClr val="FFFFFF"/>
              </a:solidFill>
              <a:latin typeface="Avenir"/>
              <a:ea typeface="Avenir"/>
              <a:cs typeface="Avenir"/>
              <a:sym typeface="Avenir"/>
            </a:endParaRPr>
          </a:p>
        </p:txBody>
      </p:sp>
      <p:pic>
        <p:nvPicPr>
          <p:cNvPr id="353" name="Google Shape;353;p22"/>
          <p:cNvPicPr preferRelativeResize="0"/>
          <p:nvPr/>
        </p:nvPicPr>
        <p:blipFill rotWithShape="1">
          <a:blip r:embed="rId4">
            <a:alphaModFix/>
          </a:blip>
          <a:srcRect b="0" l="0" r="0" t="0"/>
          <a:stretch/>
        </p:blipFill>
        <p:spPr>
          <a:xfrm>
            <a:off x="10005172" y="5700521"/>
            <a:ext cx="1536700" cy="457200"/>
          </a:xfrm>
          <a:prstGeom prst="rect">
            <a:avLst/>
          </a:prstGeom>
          <a:noFill/>
          <a:ln>
            <a:noFill/>
          </a:ln>
        </p:spPr>
      </p:pic>
      <p:grpSp>
        <p:nvGrpSpPr>
          <p:cNvPr id="354" name="Google Shape;354;p22"/>
          <p:cNvGrpSpPr/>
          <p:nvPr/>
        </p:nvGrpSpPr>
        <p:grpSpPr>
          <a:xfrm>
            <a:off x="12338982" y="-33454"/>
            <a:ext cx="1295814" cy="1449437"/>
            <a:chOff x="5353397" y="3647871"/>
            <a:chExt cx="1295814" cy="1449437"/>
          </a:xfrm>
        </p:grpSpPr>
        <p:sp>
          <p:nvSpPr>
            <p:cNvPr id="355" name="Google Shape;355;p22"/>
            <p:cNvSpPr/>
            <p:nvPr/>
          </p:nvSpPr>
          <p:spPr>
            <a:xfrm>
              <a:off x="5353397" y="4953162"/>
              <a:ext cx="141316" cy="141316"/>
            </a:xfrm>
            <a:prstGeom prst="ellipse">
              <a:avLst/>
            </a:prstGeom>
            <a:solidFill>
              <a:srgbClr val="4321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5353397" y="4740610"/>
              <a:ext cx="141316" cy="141316"/>
            </a:xfrm>
            <a:prstGeom prst="ellipse">
              <a:avLst/>
            </a:prstGeom>
            <a:solidFill>
              <a:srgbClr val="5A33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5353397" y="4526834"/>
              <a:ext cx="141316" cy="141316"/>
            </a:xfrm>
            <a:prstGeom prst="ellipse">
              <a:avLst/>
            </a:prstGeom>
            <a:solidFill>
              <a:srgbClr val="7249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5353397" y="4313058"/>
              <a:ext cx="141316" cy="141316"/>
            </a:xfrm>
            <a:prstGeom prst="ellipse">
              <a:avLst/>
            </a:prstGeom>
            <a:solidFill>
              <a:srgbClr val="906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5353397" y="4099282"/>
              <a:ext cx="141316" cy="141316"/>
            </a:xfrm>
            <a:prstGeom prst="ellipse">
              <a:avLst/>
            </a:prstGeom>
            <a:solidFill>
              <a:srgbClr val="AA7B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2"/>
            <p:cNvSpPr/>
            <p:nvPr/>
          </p:nvSpPr>
          <p:spPr>
            <a:xfrm>
              <a:off x="5353397" y="3885506"/>
              <a:ext cx="141316" cy="141316"/>
            </a:xfrm>
            <a:prstGeom prst="ellipse">
              <a:avLst/>
            </a:prstGeom>
            <a:solidFill>
              <a:srgbClr val="C59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2"/>
            <p:cNvSpPr/>
            <p:nvPr/>
          </p:nvSpPr>
          <p:spPr>
            <a:xfrm>
              <a:off x="5353397" y="3673002"/>
              <a:ext cx="141316" cy="141316"/>
            </a:xfrm>
            <a:prstGeom prst="ellipse">
              <a:avLst/>
            </a:prstGeom>
            <a:solidFill>
              <a:srgbClr val="D7B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2"/>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D7B0FF</a:t>
              </a:r>
              <a:endParaRPr/>
            </a:p>
          </p:txBody>
        </p:sp>
        <p:sp>
          <p:nvSpPr>
            <p:cNvPr id="363" name="Google Shape;363;p22"/>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C596FA</a:t>
              </a:r>
              <a:endParaRPr/>
            </a:p>
          </p:txBody>
        </p:sp>
        <p:sp>
          <p:nvSpPr>
            <p:cNvPr id="364" name="Google Shape;364;p22"/>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AA7BE8</a:t>
              </a:r>
              <a:endParaRPr/>
            </a:p>
          </p:txBody>
        </p:sp>
        <p:sp>
          <p:nvSpPr>
            <p:cNvPr id="365" name="Google Shape;365;p22"/>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9063D3 HERO</a:t>
              </a:r>
              <a:endParaRPr/>
            </a:p>
          </p:txBody>
        </p:sp>
        <p:sp>
          <p:nvSpPr>
            <p:cNvPr id="366" name="Google Shape;366;p22"/>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7249BA</a:t>
              </a:r>
              <a:endParaRPr/>
            </a:p>
          </p:txBody>
        </p:sp>
        <p:sp>
          <p:nvSpPr>
            <p:cNvPr id="367" name="Google Shape;367;p22"/>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5A33A6</a:t>
              </a:r>
              <a:endParaRPr/>
            </a:p>
          </p:txBody>
        </p:sp>
        <p:sp>
          <p:nvSpPr>
            <p:cNvPr id="368" name="Google Shape;368;p22"/>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432191</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One Column">
  <p:cSld name="Content One Column">
    <p:spTree>
      <p:nvGrpSpPr>
        <p:cNvPr id="82" name="Shape 82"/>
        <p:cNvGrpSpPr/>
        <p:nvPr/>
      </p:nvGrpSpPr>
      <p:grpSpPr>
        <a:xfrm>
          <a:off x="0" y="0"/>
          <a:ext cx="0" cy="0"/>
          <a:chOff x="0" y="0"/>
          <a:chExt cx="0" cy="0"/>
        </a:xfrm>
      </p:grpSpPr>
      <p:sp>
        <p:nvSpPr>
          <p:cNvPr id="83" name="Google Shape;83;p3"/>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
          <p:cNvSpPr txBox="1"/>
          <p:nvPr>
            <p:ph idx="1" type="body"/>
          </p:nvPr>
        </p:nvSpPr>
        <p:spPr>
          <a:xfrm>
            <a:off x="990600" y="2127904"/>
            <a:ext cx="9946394"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3"/>
          <p:cNvSpPr txBox="1"/>
          <p:nvPr>
            <p:ph idx="2" type="body"/>
          </p:nvPr>
        </p:nvSpPr>
        <p:spPr>
          <a:xfrm>
            <a:off x="991383" y="491067"/>
            <a:ext cx="9944872"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One Column">
  <p:cSld name="Content One Column">
    <p:spTree>
      <p:nvGrpSpPr>
        <p:cNvPr id="369" name="Shape 369"/>
        <p:cNvGrpSpPr/>
        <p:nvPr/>
      </p:nvGrpSpPr>
      <p:grpSpPr>
        <a:xfrm>
          <a:off x="0" y="0"/>
          <a:ext cx="0" cy="0"/>
          <a:chOff x="0" y="0"/>
          <a:chExt cx="0" cy="0"/>
        </a:xfrm>
      </p:grpSpPr>
      <p:sp>
        <p:nvSpPr>
          <p:cNvPr id="370" name="Google Shape;370;p23"/>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23"/>
          <p:cNvSpPr txBox="1"/>
          <p:nvPr>
            <p:ph idx="1" type="body"/>
          </p:nvPr>
        </p:nvSpPr>
        <p:spPr>
          <a:xfrm>
            <a:off x="990600" y="2127904"/>
            <a:ext cx="9946394"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23"/>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23"/>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74" name="Google Shape;374;p23"/>
          <p:cNvSpPr txBox="1"/>
          <p:nvPr>
            <p:ph idx="2" type="body"/>
          </p:nvPr>
        </p:nvSpPr>
        <p:spPr>
          <a:xfrm>
            <a:off x="991383" y="491067"/>
            <a:ext cx="9944872"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Colour" showMasterSp="0">
  <p:cSld name="Content Colour">
    <p:bg>
      <p:bgPr>
        <a:solidFill>
          <a:srgbClr val="432191"/>
        </a:solidFill>
      </p:bgPr>
    </p:bg>
    <p:spTree>
      <p:nvGrpSpPr>
        <p:cNvPr id="375" name="Shape 375"/>
        <p:cNvGrpSpPr/>
        <p:nvPr/>
      </p:nvGrpSpPr>
      <p:grpSpPr>
        <a:xfrm>
          <a:off x="0" y="0"/>
          <a:ext cx="0" cy="0"/>
          <a:chOff x="0" y="0"/>
          <a:chExt cx="0" cy="0"/>
        </a:xfrm>
      </p:grpSpPr>
      <p:pic>
        <p:nvPicPr>
          <p:cNvPr id="376" name="Google Shape;376;p2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77" name="Google Shape;377;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8" name="Google Shape;378;p24"/>
          <p:cNvSpPr txBox="1"/>
          <p:nvPr>
            <p:ph type="title"/>
          </p:nvPr>
        </p:nvSpPr>
        <p:spPr>
          <a:xfrm>
            <a:off x="990600" y="896907"/>
            <a:ext cx="1021080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30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24"/>
          <p:cNvSpPr txBox="1"/>
          <p:nvPr>
            <p:ph idx="1" type="body"/>
          </p:nvPr>
        </p:nvSpPr>
        <p:spPr>
          <a:xfrm>
            <a:off x="990600" y="2127904"/>
            <a:ext cx="1021080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400"/>
              <a:buNone/>
              <a:defRPr>
                <a:solidFill>
                  <a:schemeClr val="lt1"/>
                </a:solidFill>
              </a:defRPr>
            </a:lvl1pPr>
            <a:lvl2pPr indent="-317500" lvl="1" marL="914400" algn="l">
              <a:lnSpc>
                <a:spcPct val="120000"/>
              </a:lnSpc>
              <a:spcBef>
                <a:spcPts val="200"/>
              </a:spcBef>
              <a:spcAft>
                <a:spcPts val="0"/>
              </a:spcAft>
              <a:buClr>
                <a:schemeClr val="lt1"/>
              </a:buClr>
              <a:buSzPts val="1400"/>
              <a:buChar char="•"/>
              <a:defRPr>
                <a:solidFill>
                  <a:schemeClr val="lt1"/>
                </a:solidFill>
              </a:defRPr>
            </a:lvl2pPr>
            <a:lvl3pPr indent="-317500" lvl="2" marL="1371600" algn="l">
              <a:lnSpc>
                <a:spcPct val="120000"/>
              </a:lnSpc>
              <a:spcBef>
                <a:spcPts val="200"/>
              </a:spcBef>
              <a:spcAft>
                <a:spcPts val="0"/>
              </a:spcAft>
              <a:buClr>
                <a:schemeClr val="lt1"/>
              </a:buClr>
              <a:buSzPts val="1400"/>
              <a:buChar char="•"/>
              <a:defRPr>
                <a:solidFill>
                  <a:schemeClr val="lt1"/>
                </a:solidFill>
              </a:defRPr>
            </a:lvl3pPr>
            <a:lvl4pPr indent="-317500" lvl="3" marL="1828800" algn="l">
              <a:lnSpc>
                <a:spcPct val="120000"/>
              </a:lnSpc>
              <a:spcBef>
                <a:spcPts val="200"/>
              </a:spcBef>
              <a:spcAft>
                <a:spcPts val="0"/>
              </a:spcAft>
              <a:buClr>
                <a:schemeClr val="lt1"/>
              </a:buClr>
              <a:buSzPts val="1400"/>
              <a:buChar char="•"/>
              <a:defRPr>
                <a:solidFill>
                  <a:schemeClr val="lt1"/>
                </a:solidFill>
              </a:defRPr>
            </a:lvl4pPr>
            <a:lvl5pPr indent="-317500" lvl="4" marL="2286000" algn="l">
              <a:lnSpc>
                <a:spcPct val="120000"/>
              </a:lnSpc>
              <a:spcBef>
                <a:spcPts val="2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24"/>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24"/>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82" name="Google Shape;382;p24"/>
          <p:cNvSpPr txBox="1"/>
          <p:nvPr>
            <p:ph idx="2"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3" name="Google Shape;383;p24"/>
          <p:cNvGrpSpPr/>
          <p:nvPr/>
        </p:nvGrpSpPr>
        <p:grpSpPr>
          <a:xfrm>
            <a:off x="12338982" y="-33454"/>
            <a:ext cx="1295814" cy="1449437"/>
            <a:chOff x="5353397" y="3647871"/>
            <a:chExt cx="1295814" cy="1449437"/>
          </a:xfrm>
        </p:grpSpPr>
        <p:sp>
          <p:nvSpPr>
            <p:cNvPr id="384" name="Google Shape;384;p24"/>
            <p:cNvSpPr/>
            <p:nvPr/>
          </p:nvSpPr>
          <p:spPr>
            <a:xfrm>
              <a:off x="5353397" y="4953162"/>
              <a:ext cx="141316" cy="141316"/>
            </a:xfrm>
            <a:prstGeom prst="ellipse">
              <a:avLst/>
            </a:prstGeom>
            <a:solidFill>
              <a:srgbClr val="4321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4"/>
            <p:cNvSpPr/>
            <p:nvPr/>
          </p:nvSpPr>
          <p:spPr>
            <a:xfrm>
              <a:off x="5353397" y="4740610"/>
              <a:ext cx="141316" cy="141316"/>
            </a:xfrm>
            <a:prstGeom prst="ellipse">
              <a:avLst/>
            </a:prstGeom>
            <a:solidFill>
              <a:srgbClr val="5A33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4"/>
            <p:cNvSpPr/>
            <p:nvPr/>
          </p:nvSpPr>
          <p:spPr>
            <a:xfrm>
              <a:off x="5353397" y="4526834"/>
              <a:ext cx="141316" cy="141316"/>
            </a:xfrm>
            <a:prstGeom prst="ellipse">
              <a:avLst/>
            </a:prstGeom>
            <a:solidFill>
              <a:srgbClr val="7249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4"/>
            <p:cNvSpPr/>
            <p:nvPr/>
          </p:nvSpPr>
          <p:spPr>
            <a:xfrm>
              <a:off x="5353397" y="4313058"/>
              <a:ext cx="141316" cy="141316"/>
            </a:xfrm>
            <a:prstGeom prst="ellipse">
              <a:avLst/>
            </a:prstGeom>
            <a:solidFill>
              <a:srgbClr val="906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4"/>
            <p:cNvSpPr/>
            <p:nvPr/>
          </p:nvSpPr>
          <p:spPr>
            <a:xfrm>
              <a:off x="5353397" y="4099282"/>
              <a:ext cx="141316" cy="141316"/>
            </a:xfrm>
            <a:prstGeom prst="ellipse">
              <a:avLst/>
            </a:prstGeom>
            <a:solidFill>
              <a:srgbClr val="AA7B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4"/>
            <p:cNvSpPr/>
            <p:nvPr/>
          </p:nvSpPr>
          <p:spPr>
            <a:xfrm>
              <a:off x="5353397" y="3885506"/>
              <a:ext cx="141316" cy="141316"/>
            </a:xfrm>
            <a:prstGeom prst="ellipse">
              <a:avLst/>
            </a:prstGeom>
            <a:solidFill>
              <a:srgbClr val="C59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4"/>
            <p:cNvSpPr/>
            <p:nvPr/>
          </p:nvSpPr>
          <p:spPr>
            <a:xfrm>
              <a:off x="5353397" y="3673002"/>
              <a:ext cx="141316" cy="141316"/>
            </a:xfrm>
            <a:prstGeom prst="ellipse">
              <a:avLst/>
            </a:prstGeom>
            <a:solidFill>
              <a:srgbClr val="D7B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4"/>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D7B0FF</a:t>
              </a:r>
              <a:endParaRPr/>
            </a:p>
          </p:txBody>
        </p:sp>
        <p:sp>
          <p:nvSpPr>
            <p:cNvPr id="392" name="Google Shape;392;p24"/>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C596FA</a:t>
              </a:r>
              <a:endParaRPr/>
            </a:p>
          </p:txBody>
        </p:sp>
        <p:sp>
          <p:nvSpPr>
            <p:cNvPr id="393" name="Google Shape;393;p24"/>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AA7BE8</a:t>
              </a:r>
              <a:endParaRPr/>
            </a:p>
          </p:txBody>
        </p:sp>
        <p:sp>
          <p:nvSpPr>
            <p:cNvPr id="394" name="Google Shape;394;p24"/>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9063D3 HERO</a:t>
              </a:r>
              <a:endParaRPr/>
            </a:p>
          </p:txBody>
        </p:sp>
        <p:sp>
          <p:nvSpPr>
            <p:cNvPr id="395" name="Google Shape;395;p24"/>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7249BA</a:t>
              </a:r>
              <a:endParaRPr/>
            </a:p>
          </p:txBody>
        </p:sp>
        <p:sp>
          <p:nvSpPr>
            <p:cNvPr id="396" name="Google Shape;396;p24"/>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5A33A6</a:t>
              </a:r>
              <a:endParaRPr/>
            </a:p>
          </p:txBody>
        </p:sp>
        <p:sp>
          <p:nvSpPr>
            <p:cNvPr id="397" name="Google Shape;397;p24"/>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432191</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wo Columns">
  <p:cSld name="Content Two Columns">
    <p:spTree>
      <p:nvGrpSpPr>
        <p:cNvPr id="398" name="Shape 398"/>
        <p:cNvGrpSpPr/>
        <p:nvPr/>
      </p:nvGrpSpPr>
      <p:grpSpPr>
        <a:xfrm>
          <a:off x="0" y="0"/>
          <a:ext cx="0" cy="0"/>
          <a:chOff x="0" y="0"/>
          <a:chExt cx="0" cy="0"/>
        </a:xfrm>
      </p:grpSpPr>
      <p:sp>
        <p:nvSpPr>
          <p:cNvPr id="399" name="Google Shape;399;p25"/>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25"/>
          <p:cNvSpPr txBox="1"/>
          <p:nvPr>
            <p:ph idx="1" type="body"/>
          </p:nvPr>
        </p:nvSpPr>
        <p:spPr>
          <a:xfrm>
            <a:off x="989873" y="2127904"/>
            <a:ext cx="4881713"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1" name="Google Shape;401;p25"/>
          <p:cNvSpPr txBox="1"/>
          <p:nvPr>
            <p:ph idx="2" type="body"/>
          </p:nvPr>
        </p:nvSpPr>
        <p:spPr>
          <a:xfrm>
            <a:off x="6056007" y="2127904"/>
            <a:ext cx="4880987"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2" name="Google Shape;402;p25"/>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25"/>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04" name="Google Shape;404;p25"/>
          <p:cNvSpPr txBox="1"/>
          <p:nvPr>
            <p:ph idx="3" type="body"/>
          </p:nvPr>
        </p:nvSpPr>
        <p:spPr>
          <a:xfrm>
            <a:off x="990600" y="491067"/>
            <a:ext cx="9946394"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Image">
  <p:cSld name="Content with Image">
    <p:spTree>
      <p:nvGrpSpPr>
        <p:cNvPr id="405" name="Shape 405"/>
        <p:cNvGrpSpPr/>
        <p:nvPr/>
      </p:nvGrpSpPr>
      <p:grpSpPr>
        <a:xfrm>
          <a:off x="0" y="0"/>
          <a:ext cx="0" cy="0"/>
          <a:chOff x="0" y="0"/>
          <a:chExt cx="0" cy="0"/>
        </a:xfrm>
      </p:grpSpPr>
      <p:sp>
        <p:nvSpPr>
          <p:cNvPr id="406" name="Google Shape;406;p26"/>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26"/>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08" name="Google Shape;408;p26"/>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26"/>
          <p:cNvSpPr txBox="1"/>
          <p:nvPr>
            <p:ph type="title"/>
          </p:nvPr>
        </p:nvSpPr>
        <p:spPr>
          <a:xfrm>
            <a:off x="990600" y="896906"/>
            <a:ext cx="3664528" cy="4639370"/>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10" name="Shape 410"/>
        <p:cNvGrpSpPr/>
        <p:nvPr/>
      </p:nvGrpSpPr>
      <p:grpSpPr>
        <a:xfrm>
          <a:off x="0" y="0"/>
          <a:ext cx="0" cy="0"/>
          <a:chOff x="0" y="0"/>
          <a:chExt cx="0" cy="0"/>
        </a:xfrm>
      </p:grpSpPr>
      <p:sp>
        <p:nvSpPr>
          <p:cNvPr id="411" name="Google Shape;411;p27"/>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7"/>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13" name="Google Shape;413;p27"/>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Title" showMasterSp="0">
  <p:cSld name="Sub Title">
    <p:bg>
      <p:bgPr>
        <a:solidFill>
          <a:srgbClr val="3381C8"/>
        </a:solidFill>
      </p:bgPr>
    </p:bg>
    <p:spTree>
      <p:nvGrpSpPr>
        <p:cNvPr id="436" name="Shape 436"/>
        <p:cNvGrpSpPr/>
        <p:nvPr/>
      </p:nvGrpSpPr>
      <p:grpSpPr>
        <a:xfrm>
          <a:off x="0" y="0"/>
          <a:ext cx="0" cy="0"/>
          <a:chOff x="0" y="0"/>
          <a:chExt cx="0" cy="0"/>
        </a:xfrm>
      </p:grpSpPr>
      <p:pic>
        <p:nvPicPr>
          <p:cNvPr id="437" name="Google Shape;437;p2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38" name="Google Shape;438;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9" name="Google Shape;439;p29"/>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29"/>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41" name="Google Shape;441;p29"/>
          <p:cNvSpPr txBox="1"/>
          <p:nvPr>
            <p:ph idx="1"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42" name="Google Shape;442;p29"/>
          <p:cNvGrpSpPr/>
          <p:nvPr/>
        </p:nvGrpSpPr>
        <p:grpSpPr>
          <a:xfrm>
            <a:off x="12338982" y="-33454"/>
            <a:ext cx="1295814" cy="1449437"/>
            <a:chOff x="5353397" y="3649878"/>
            <a:chExt cx="1295814" cy="1449437"/>
          </a:xfrm>
        </p:grpSpPr>
        <p:sp>
          <p:nvSpPr>
            <p:cNvPr id="443" name="Google Shape;443;p29"/>
            <p:cNvSpPr/>
            <p:nvPr/>
          </p:nvSpPr>
          <p:spPr>
            <a:xfrm>
              <a:off x="5353397" y="4953162"/>
              <a:ext cx="141316" cy="141316"/>
            </a:xfrm>
            <a:prstGeom prst="ellipse">
              <a:avLst/>
            </a:prstGeom>
            <a:solidFill>
              <a:srgbClr val="145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9"/>
            <p:cNvSpPr/>
            <p:nvPr/>
          </p:nvSpPr>
          <p:spPr>
            <a:xfrm>
              <a:off x="5353397" y="4740610"/>
              <a:ext cx="141316" cy="141316"/>
            </a:xfrm>
            <a:prstGeom prst="ellipse">
              <a:avLst/>
            </a:prstGeom>
            <a:solidFill>
              <a:srgbClr val="236B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9"/>
            <p:cNvSpPr/>
            <p:nvPr/>
          </p:nvSpPr>
          <p:spPr>
            <a:xfrm>
              <a:off x="5353397" y="4526834"/>
              <a:ext cx="141316" cy="141316"/>
            </a:xfrm>
            <a:prstGeom prst="ellipse">
              <a:avLst/>
            </a:prstGeom>
            <a:solidFill>
              <a:srgbClr val="3481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9"/>
            <p:cNvSpPr/>
            <p:nvPr/>
          </p:nvSpPr>
          <p:spPr>
            <a:xfrm>
              <a:off x="5353397" y="4313058"/>
              <a:ext cx="141316" cy="141316"/>
            </a:xfrm>
            <a:prstGeom prst="ellipse">
              <a:avLst/>
            </a:prstGeom>
            <a:solidFill>
              <a:srgbClr val="489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9"/>
            <p:cNvSpPr/>
            <p:nvPr/>
          </p:nvSpPr>
          <p:spPr>
            <a:xfrm>
              <a:off x="5353397" y="4099282"/>
              <a:ext cx="141316" cy="141316"/>
            </a:xfrm>
            <a:prstGeom prst="ellipse">
              <a:avLst/>
            </a:prstGeom>
            <a:solidFill>
              <a:srgbClr val="5EB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9"/>
            <p:cNvSpPr/>
            <p:nvPr/>
          </p:nvSpPr>
          <p:spPr>
            <a:xfrm>
              <a:off x="5353397" y="3885506"/>
              <a:ext cx="141316" cy="141316"/>
            </a:xfrm>
            <a:prstGeom prst="ellipse">
              <a:avLst/>
            </a:prstGeom>
            <a:solidFill>
              <a:srgbClr val="77C9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9"/>
            <p:cNvSpPr/>
            <p:nvPr/>
          </p:nvSpPr>
          <p:spPr>
            <a:xfrm>
              <a:off x="5353397" y="3673002"/>
              <a:ext cx="141316" cy="141316"/>
            </a:xfrm>
            <a:prstGeom prst="ellipse">
              <a:avLst/>
            </a:prstGeom>
            <a:solidFill>
              <a:srgbClr val="8FD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9"/>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8FD8FF</a:t>
              </a:r>
              <a:endParaRPr/>
            </a:p>
          </p:txBody>
        </p:sp>
        <p:sp>
          <p:nvSpPr>
            <p:cNvPr id="451" name="Google Shape;451;p29"/>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77C9FC</a:t>
              </a:r>
              <a:endParaRPr/>
            </a:p>
          </p:txBody>
        </p:sp>
        <p:sp>
          <p:nvSpPr>
            <p:cNvPr id="452" name="Google Shape;452;p29"/>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5EB0EB</a:t>
              </a:r>
              <a:endParaRPr/>
            </a:p>
          </p:txBody>
        </p:sp>
        <p:sp>
          <p:nvSpPr>
            <p:cNvPr id="453" name="Google Shape;453;p29"/>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4899DB HERO</a:t>
              </a:r>
              <a:endParaRPr/>
            </a:p>
          </p:txBody>
        </p:sp>
        <p:sp>
          <p:nvSpPr>
            <p:cNvPr id="454" name="Google Shape;454;p29"/>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3481C9</a:t>
              </a:r>
              <a:endParaRPr/>
            </a:p>
          </p:txBody>
        </p:sp>
        <p:sp>
          <p:nvSpPr>
            <p:cNvPr id="455" name="Google Shape;455;p29"/>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236BB8</a:t>
              </a:r>
              <a:endParaRPr/>
            </a:p>
          </p:txBody>
        </p:sp>
        <p:sp>
          <p:nvSpPr>
            <p:cNvPr id="456" name="Google Shape;456;p29"/>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1456A6</a:t>
              </a:r>
              <a:endParaRPr/>
            </a:p>
          </p:txBody>
        </p:sp>
      </p:grpSp>
      <p:sp>
        <p:nvSpPr>
          <p:cNvPr id="457" name="Google Shape;457;p29"/>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58" name="Shape 458"/>
        <p:cNvGrpSpPr/>
        <p:nvPr/>
      </p:nvGrpSpPr>
      <p:grpSpPr>
        <a:xfrm>
          <a:off x="0" y="0"/>
          <a:ext cx="0" cy="0"/>
          <a:chOff x="0" y="0"/>
          <a:chExt cx="0" cy="0"/>
        </a:xfrm>
      </p:grpSpPr>
      <p:sp>
        <p:nvSpPr>
          <p:cNvPr id="459" name="Google Shape;459;p30"/>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0" name="Google Shape;460;p30"/>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30"/>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62" name="Google Shape;462;p30"/>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rgbClr val="3381C8"/>
        </a:solidFill>
      </p:bgPr>
    </p:bg>
    <p:spTree>
      <p:nvGrpSpPr>
        <p:cNvPr id="463" name="Shape 463"/>
        <p:cNvGrpSpPr/>
        <p:nvPr/>
      </p:nvGrpSpPr>
      <p:grpSpPr>
        <a:xfrm>
          <a:off x="0" y="0"/>
          <a:ext cx="0" cy="0"/>
          <a:chOff x="0" y="0"/>
          <a:chExt cx="0" cy="0"/>
        </a:xfrm>
      </p:grpSpPr>
      <p:pic>
        <p:nvPicPr>
          <p:cNvPr id="464" name="Google Shape;464;p3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65" name="Google Shape;465;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6" name="Google Shape;466;p31"/>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7" name="Google Shape;467;p31"/>
          <p:cNvSpPr/>
          <p:nvPr/>
        </p:nvSpPr>
        <p:spPr>
          <a:xfrm>
            <a:off x="883354" y="5937408"/>
            <a:ext cx="2219583"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FFFFFF"/>
                </a:solidFill>
                <a:latin typeface="Avenir"/>
                <a:ea typeface="Avenir"/>
                <a:cs typeface="Avenir"/>
                <a:sym typeface="Avenir"/>
              </a:rPr>
              <a:t>www.globalwebindex.com</a:t>
            </a:r>
            <a:endParaRPr b="1" sz="1200">
              <a:solidFill>
                <a:srgbClr val="FFFFFF"/>
              </a:solidFill>
              <a:latin typeface="Avenir"/>
              <a:ea typeface="Avenir"/>
              <a:cs typeface="Avenir"/>
              <a:sym typeface="Avenir"/>
            </a:endParaRPr>
          </a:p>
        </p:txBody>
      </p:sp>
      <p:pic>
        <p:nvPicPr>
          <p:cNvPr id="468" name="Google Shape;468;p31"/>
          <p:cNvPicPr preferRelativeResize="0"/>
          <p:nvPr/>
        </p:nvPicPr>
        <p:blipFill rotWithShape="1">
          <a:blip r:embed="rId4">
            <a:alphaModFix/>
          </a:blip>
          <a:srcRect b="0" l="0" r="0" t="0"/>
          <a:stretch/>
        </p:blipFill>
        <p:spPr>
          <a:xfrm>
            <a:off x="10005172" y="5700521"/>
            <a:ext cx="1536700" cy="457200"/>
          </a:xfrm>
          <a:prstGeom prst="rect">
            <a:avLst/>
          </a:prstGeom>
          <a:noFill/>
          <a:ln>
            <a:noFill/>
          </a:ln>
        </p:spPr>
      </p:pic>
      <p:grpSp>
        <p:nvGrpSpPr>
          <p:cNvPr id="469" name="Google Shape;469;p31"/>
          <p:cNvGrpSpPr/>
          <p:nvPr/>
        </p:nvGrpSpPr>
        <p:grpSpPr>
          <a:xfrm>
            <a:off x="12338982" y="-33454"/>
            <a:ext cx="1295814" cy="1449437"/>
            <a:chOff x="5353397" y="3649878"/>
            <a:chExt cx="1295814" cy="1449437"/>
          </a:xfrm>
        </p:grpSpPr>
        <p:sp>
          <p:nvSpPr>
            <p:cNvPr id="470" name="Google Shape;470;p31"/>
            <p:cNvSpPr/>
            <p:nvPr/>
          </p:nvSpPr>
          <p:spPr>
            <a:xfrm>
              <a:off x="5353397" y="4953162"/>
              <a:ext cx="141316" cy="141316"/>
            </a:xfrm>
            <a:prstGeom prst="ellipse">
              <a:avLst/>
            </a:prstGeom>
            <a:solidFill>
              <a:srgbClr val="145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1"/>
            <p:cNvSpPr/>
            <p:nvPr/>
          </p:nvSpPr>
          <p:spPr>
            <a:xfrm>
              <a:off x="5353397" y="4740610"/>
              <a:ext cx="141316" cy="141316"/>
            </a:xfrm>
            <a:prstGeom prst="ellipse">
              <a:avLst/>
            </a:prstGeom>
            <a:solidFill>
              <a:srgbClr val="236B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31"/>
            <p:cNvSpPr/>
            <p:nvPr/>
          </p:nvSpPr>
          <p:spPr>
            <a:xfrm>
              <a:off x="5353397" y="4526834"/>
              <a:ext cx="141316" cy="141316"/>
            </a:xfrm>
            <a:prstGeom prst="ellipse">
              <a:avLst/>
            </a:prstGeom>
            <a:solidFill>
              <a:srgbClr val="3481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31"/>
            <p:cNvSpPr/>
            <p:nvPr/>
          </p:nvSpPr>
          <p:spPr>
            <a:xfrm>
              <a:off x="5353397" y="4313058"/>
              <a:ext cx="141316" cy="141316"/>
            </a:xfrm>
            <a:prstGeom prst="ellipse">
              <a:avLst/>
            </a:prstGeom>
            <a:solidFill>
              <a:srgbClr val="489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31"/>
            <p:cNvSpPr/>
            <p:nvPr/>
          </p:nvSpPr>
          <p:spPr>
            <a:xfrm>
              <a:off x="5353397" y="4099282"/>
              <a:ext cx="141316" cy="141316"/>
            </a:xfrm>
            <a:prstGeom prst="ellipse">
              <a:avLst/>
            </a:prstGeom>
            <a:solidFill>
              <a:srgbClr val="5EB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31"/>
            <p:cNvSpPr/>
            <p:nvPr/>
          </p:nvSpPr>
          <p:spPr>
            <a:xfrm>
              <a:off x="5353397" y="3885506"/>
              <a:ext cx="141316" cy="141316"/>
            </a:xfrm>
            <a:prstGeom prst="ellipse">
              <a:avLst/>
            </a:prstGeom>
            <a:solidFill>
              <a:srgbClr val="77C9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31"/>
            <p:cNvSpPr/>
            <p:nvPr/>
          </p:nvSpPr>
          <p:spPr>
            <a:xfrm>
              <a:off x="5353397" y="3673002"/>
              <a:ext cx="141316" cy="141316"/>
            </a:xfrm>
            <a:prstGeom prst="ellipse">
              <a:avLst/>
            </a:prstGeom>
            <a:solidFill>
              <a:srgbClr val="8FD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31"/>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8FD8FF</a:t>
              </a:r>
              <a:endParaRPr/>
            </a:p>
          </p:txBody>
        </p:sp>
        <p:sp>
          <p:nvSpPr>
            <p:cNvPr id="478" name="Google Shape;478;p31"/>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77C9FC</a:t>
              </a:r>
              <a:endParaRPr/>
            </a:p>
          </p:txBody>
        </p:sp>
        <p:sp>
          <p:nvSpPr>
            <p:cNvPr id="479" name="Google Shape;479;p31"/>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5EB0EB</a:t>
              </a:r>
              <a:endParaRPr/>
            </a:p>
          </p:txBody>
        </p:sp>
        <p:sp>
          <p:nvSpPr>
            <p:cNvPr id="480" name="Google Shape;480;p31"/>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4899DB HERO</a:t>
              </a:r>
              <a:endParaRPr/>
            </a:p>
          </p:txBody>
        </p:sp>
        <p:sp>
          <p:nvSpPr>
            <p:cNvPr id="481" name="Google Shape;481;p31"/>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3481C9</a:t>
              </a:r>
              <a:endParaRPr/>
            </a:p>
          </p:txBody>
        </p:sp>
        <p:sp>
          <p:nvSpPr>
            <p:cNvPr id="482" name="Google Shape;482;p31"/>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236BB8</a:t>
              </a:r>
              <a:endParaRPr/>
            </a:p>
          </p:txBody>
        </p:sp>
        <p:sp>
          <p:nvSpPr>
            <p:cNvPr id="483" name="Google Shape;483;p31"/>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1456A6</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One Column">
  <p:cSld name="Content One Column">
    <p:spTree>
      <p:nvGrpSpPr>
        <p:cNvPr id="484" name="Shape 484"/>
        <p:cNvGrpSpPr/>
        <p:nvPr/>
      </p:nvGrpSpPr>
      <p:grpSpPr>
        <a:xfrm>
          <a:off x="0" y="0"/>
          <a:ext cx="0" cy="0"/>
          <a:chOff x="0" y="0"/>
          <a:chExt cx="0" cy="0"/>
        </a:xfrm>
      </p:grpSpPr>
      <p:sp>
        <p:nvSpPr>
          <p:cNvPr id="485" name="Google Shape;485;p32"/>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6" name="Google Shape;486;p32"/>
          <p:cNvSpPr txBox="1"/>
          <p:nvPr>
            <p:ph idx="1" type="body"/>
          </p:nvPr>
        </p:nvSpPr>
        <p:spPr>
          <a:xfrm>
            <a:off x="990600" y="2127904"/>
            <a:ext cx="9947189"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32"/>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32"/>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89" name="Google Shape;489;p32"/>
          <p:cNvSpPr txBox="1"/>
          <p:nvPr>
            <p:ph idx="2" type="body"/>
          </p:nvPr>
        </p:nvSpPr>
        <p:spPr>
          <a:xfrm>
            <a:off x="991327" y="491067"/>
            <a:ext cx="9945667"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olour" showMasterSp="0">
  <p:cSld name="Content with Colour">
    <p:bg>
      <p:bgPr>
        <a:solidFill>
          <a:srgbClr val="3381C8"/>
        </a:solidFill>
      </p:bgPr>
    </p:bg>
    <p:spTree>
      <p:nvGrpSpPr>
        <p:cNvPr id="490" name="Shape 490"/>
        <p:cNvGrpSpPr/>
        <p:nvPr/>
      </p:nvGrpSpPr>
      <p:grpSpPr>
        <a:xfrm>
          <a:off x="0" y="0"/>
          <a:ext cx="0" cy="0"/>
          <a:chOff x="0" y="0"/>
          <a:chExt cx="0" cy="0"/>
        </a:xfrm>
      </p:grpSpPr>
      <p:pic>
        <p:nvPicPr>
          <p:cNvPr id="491" name="Google Shape;491;p3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2" name="Google Shape;492;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93" name="Google Shape;493;p33"/>
          <p:cNvSpPr txBox="1"/>
          <p:nvPr>
            <p:ph type="title"/>
          </p:nvPr>
        </p:nvSpPr>
        <p:spPr>
          <a:xfrm>
            <a:off x="990600" y="896907"/>
            <a:ext cx="1021080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30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4" name="Google Shape;494;p33"/>
          <p:cNvSpPr txBox="1"/>
          <p:nvPr>
            <p:ph idx="1" type="body"/>
          </p:nvPr>
        </p:nvSpPr>
        <p:spPr>
          <a:xfrm>
            <a:off x="990600" y="2127904"/>
            <a:ext cx="1021080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400"/>
              <a:buNone/>
              <a:defRPr>
                <a:solidFill>
                  <a:schemeClr val="lt1"/>
                </a:solidFill>
              </a:defRPr>
            </a:lvl1pPr>
            <a:lvl2pPr indent="-317500" lvl="1" marL="914400" algn="l">
              <a:lnSpc>
                <a:spcPct val="120000"/>
              </a:lnSpc>
              <a:spcBef>
                <a:spcPts val="200"/>
              </a:spcBef>
              <a:spcAft>
                <a:spcPts val="0"/>
              </a:spcAft>
              <a:buClr>
                <a:schemeClr val="lt1"/>
              </a:buClr>
              <a:buSzPts val="1400"/>
              <a:buChar char="•"/>
              <a:defRPr>
                <a:solidFill>
                  <a:schemeClr val="lt1"/>
                </a:solidFill>
              </a:defRPr>
            </a:lvl2pPr>
            <a:lvl3pPr indent="-317500" lvl="2" marL="1371600" algn="l">
              <a:lnSpc>
                <a:spcPct val="120000"/>
              </a:lnSpc>
              <a:spcBef>
                <a:spcPts val="200"/>
              </a:spcBef>
              <a:spcAft>
                <a:spcPts val="0"/>
              </a:spcAft>
              <a:buClr>
                <a:schemeClr val="lt1"/>
              </a:buClr>
              <a:buSzPts val="1400"/>
              <a:buChar char="•"/>
              <a:defRPr>
                <a:solidFill>
                  <a:schemeClr val="lt1"/>
                </a:solidFill>
              </a:defRPr>
            </a:lvl3pPr>
            <a:lvl4pPr indent="-317500" lvl="3" marL="1828800" algn="l">
              <a:lnSpc>
                <a:spcPct val="120000"/>
              </a:lnSpc>
              <a:spcBef>
                <a:spcPts val="200"/>
              </a:spcBef>
              <a:spcAft>
                <a:spcPts val="0"/>
              </a:spcAft>
              <a:buClr>
                <a:schemeClr val="lt1"/>
              </a:buClr>
              <a:buSzPts val="1400"/>
              <a:buChar char="•"/>
              <a:defRPr>
                <a:solidFill>
                  <a:schemeClr val="lt1"/>
                </a:solidFill>
              </a:defRPr>
            </a:lvl4pPr>
            <a:lvl5pPr indent="-317500" lvl="4" marL="2286000" algn="l">
              <a:lnSpc>
                <a:spcPct val="120000"/>
              </a:lnSpc>
              <a:spcBef>
                <a:spcPts val="2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33"/>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33"/>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97" name="Google Shape;497;p33"/>
          <p:cNvSpPr txBox="1"/>
          <p:nvPr>
            <p:ph idx="2"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98" name="Google Shape;498;p33"/>
          <p:cNvGrpSpPr/>
          <p:nvPr/>
        </p:nvGrpSpPr>
        <p:grpSpPr>
          <a:xfrm>
            <a:off x="12338982" y="-33454"/>
            <a:ext cx="1295814" cy="1449437"/>
            <a:chOff x="5353397" y="3649878"/>
            <a:chExt cx="1295814" cy="1449437"/>
          </a:xfrm>
        </p:grpSpPr>
        <p:sp>
          <p:nvSpPr>
            <p:cNvPr id="499" name="Google Shape;499;p33"/>
            <p:cNvSpPr/>
            <p:nvPr/>
          </p:nvSpPr>
          <p:spPr>
            <a:xfrm>
              <a:off x="5353397" y="4953162"/>
              <a:ext cx="141316" cy="141316"/>
            </a:xfrm>
            <a:prstGeom prst="ellipse">
              <a:avLst/>
            </a:prstGeom>
            <a:solidFill>
              <a:srgbClr val="145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33"/>
            <p:cNvSpPr/>
            <p:nvPr/>
          </p:nvSpPr>
          <p:spPr>
            <a:xfrm>
              <a:off x="5353397" y="4740610"/>
              <a:ext cx="141316" cy="141316"/>
            </a:xfrm>
            <a:prstGeom prst="ellipse">
              <a:avLst/>
            </a:prstGeom>
            <a:solidFill>
              <a:srgbClr val="236B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33"/>
            <p:cNvSpPr/>
            <p:nvPr/>
          </p:nvSpPr>
          <p:spPr>
            <a:xfrm>
              <a:off x="5353397" y="4526834"/>
              <a:ext cx="141316" cy="141316"/>
            </a:xfrm>
            <a:prstGeom prst="ellipse">
              <a:avLst/>
            </a:prstGeom>
            <a:solidFill>
              <a:srgbClr val="3481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33"/>
            <p:cNvSpPr/>
            <p:nvPr/>
          </p:nvSpPr>
          <p:spPr>
            <a:xfrm>
              <a:off x="5353397" y="4313058"/>
              <a:ext cx="141316" cy="141316"/>
            </a:xfrm>
            <a:prstGeom prst="ellipse">
              <a:avLst/>
            </a:prstGeom>
            <a:solidFill>
              <a:srgbClr val="489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33"/>
            <p:cNvSpPr/>
            <p:nvPr/>
          </p:nvSpPr>
          <p:spPr>
            <a:xfrm>
              <a:off x="5353397" y="4099282"/>
              <a:ext cx="141316" cy="141316"/>
            </a:xfrm>
            <a:prstGeom prst="ellipse">
              <a:avLst/>
            </a:prstGeom>
            <a:solidFill>
              <a:srgbClr val="5EB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33"/>
            <p:cNvSpPr/>
            <p:nvPr/>
          </p:nvSpPr>
          <p:spPr>
            <a:xfrm>
              <a:off x="5353397" y="3885506"/>
              <a:ext cx="141316" cy="141316"/>
            </a:xfrm>
            <a:prstGeom prst="ellipse">
              <a:avLst/>
            </a:prstGeom>
            <a:solidFill>
              <a:srgbClr val="77C9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33"/>
            <p:cNvSpPr/>
            <p:nvPr/>
          </p:nvSpPr>
          <p:spPr>
            <a:xfrm>
              <a:off x="5353397" y="3673002"/>
              <a:ext cx="141316" cy="141316"/>
            </a:xfrm>
            <a:prstGeom prst="ellipse">
              <a:avLst/>
            </a:prstGeom>
            <a:solidFill>
              <a:srgbClr val="8FD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33"/>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8FD8FF</a:t>
              </a:r>
              <a:endParaRPr/>
            </a:p>
          </p:txBody>
        </p:sp>
        <p:sp>
          <p:nvSpPr>
            <p:cNvPr id="507" name="Google Shape;507;p33"/>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77C9FC</a:t>
              </a:r>
              <a:endParaRPr/>
            </a:p>
          </p:txBody>
        </p:sp>
        <p:sp>
          <p:nvSpPr>
            <p:cNvPr id="508" name="Google Shape;508;p33"/>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5EB0EB</a:t>
              </a:r>
              <a:endParaRPr/>
            </a:p>
          </p:txBody>
        </p:sp>
        <p:sp>
          <p:nvSpPr>
            <p:cNvPr id="509" name="Google Shape;509;p33"/>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4899DB HERO</a:t>
              </a:r>
              <a:endParaRPr/>
            </a:p>
          </p:txBody>
        </p:sp>
        <p:sp>
          <p:nvSpPr>
            <p:cNvPr id="510" name="Google Shape;510;p33"/>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3481C9</a:t>
              </a:r>
              <a:endParaRPr/>
            </a:p>
          </p:txBody>
        </p:sp>
        <p:sp>
          <p:nvSpPr>
            <p:cNvPr id="511" name="Google Shape;511;p33"/>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236BB8</a:t>
              </a:r>
              <a:endParaRPr/>
            </a:p>
          </p:txBody>
        </p:sp>
        <p:sp>
          <p:nvSpPr>
            <p:cNvPr id="512" name="Google Shape;512;p33"/>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1456A6</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Title" showMasterSp="0">
  <p:cSld name="Sub Title">
    <p:bg>
      <p:bgPr>
        <a:solidFill>
          <a:srgbClr val="19243A"/>
        </a:solidFill>
      </p:bgPr>
    </p:bg>
    <p:spTree>
      <p:nvGrpSpPr>
        <p:cNvPr id="88" name="Shape 88"/>
        <p:cNvGrpSpPr/>
        <p:nvPr/>
      </p:nvGrpSpPr>
      <p:grpSpPr>
        <a:xfrm>
          <a:off x="0" y="0"/>
          <a:ext cx="0" cy="0"/>
          <a:chOff x="0" y="0"/>
          <a:chExt cx="0" cy="0"/>
        </a:xfrm>
      </p:grpSpPr>
      <p:pic>
        <p:nvPicPr>
          <p:cNvPr id="89" name="Google Shape;89;p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90" name="Google Shape;90;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1" name="Google Shape;91;p4"/>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3" name="Google Shape;93;p4"/>
          <p:cNvSpPr txBox="1"/>
          <p:nvPr>
            <p:ph idx="1"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4" name="Google Shape;94;p4"/>
          <p:cNvGrpSpPr/>
          <p:nvPr/>
        </p:nvGrpSpPr>
        <p:grpSpPr>
          <a:xfrm>
            <a:off x="12338982" y="-27140"/>
            <a:ext cx="1295814" cy="1449437"/>
            <a:chOff x="5353397" y="3649878"/>
            <a:chExt cx="1295814" cy="1449437"/>
          </a:xfrm>
        </p:grpSpPr>
        <p:sp>
          <p:nvSpPr>
            <p:cNvPr id="95" name="Google Shape;95;p4"/>
            <p:cNvSpPr/>
            <p:nvPr/>
          </p:nvSpPr>
          <p:spPr>
            <a:xfrm>
              <a:off x="5353397" y="4953162"/>
              <a:ext cx="141316" cy="141316"/>
            </a:xfrm>
            <a:prstGeom prst="ellipse">
              <a:avLst/>
            </a:prstGeom>
            <a:solidFill>
              <a:srgbClr val="788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4"/>
            <p:cNvSpPr/>
            <p:nvPr/>
          </p:nvSpPr>
          <p:spPr>
            <a:xfrm>
              <a:off x="5353397" y="4740610"/>
              <a:ext cx="141316" cy="141316"/>
            </a:xfrm>
            <a:prstGeom prst="ellipse">
              <a:avLst/>
            </a:prstGeom>
            <a:solidFill>
              <a:srgbClr val="6675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4"/>
            <p:cNvSpPr/>
            <p:nvPr/>
          </p:nvSpPr>
          <p:spPr>
            <a:xfrm>
              <a:off x="5353397" y="4526834"/>
              <a:ext cx="141316" cy="141316"/>
            </a:xfrm>
            <a:prstGeom prst="ellipse">
              <a:avLst/>
            </a:prstGeom>
            <a:solidFill>
              <a:srgbClr val="5263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4"/>
            <p:cNvSpPr/>
            <p:nvPr/>
          </p:nvSpPr>
          <p:spPr>
            <a:xfrm>
              <a:off x="5353397" y="4313058"/>
              <a:ext cx="141316" cy="141316"/>
            </a:xfrm>
            <a:prstGeom prst="ellipse">
              <a:avLst/>
            </a:prstGeom>
            <a:solidFill>
              <a:srgbClr val="4052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4"/>
            <p:cNvSpPr/>
            <p:nvPr/>
          </p:nvSpPr>
          <p:spPr>
            <a:xfrm>
              <a:off x="5353397" y="4099282"/>
              <a:ext cx="141316" cy="141316"/>
            </a:xfrm>
            <a:prstGeom prst="ellipse">
              <a:avLst/>
            </a:prstGeom>
            <a:solidFill>
              <a:srgbClr val="3342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4"/>
            <p:cNvSpPr/>
            <p:nvPr/>
          </p:nvSpPr>
          <p:spPr>
            <a:xfrm>
              <a:off x="5353397" y="3885506"/>
              <a:ext cx="141316" cy="141316"/>
            </a:xfrm>
            <a:prstGeom prst="ellipse">
              <a:avLst/>
            </a:prstGeom>
            <a:solidFill>
              <a:srgbClr val="2633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4"/>
            <p:cNvSpPr/>
            <p:nvPr/>
          </p:nvSpPr>
          <p:spPr>
            <a:xfrm>
              <a:off x="5353397" y="3673002"/>
              <a:ext cx="141316" cy="141316"/>
            </a:xfrm>
            <a:prstGeom prst="ellipse">
              <a:avLst/>
            </a:prstGeom>
            <a:solidFill>
              <a:srgbClr val="1925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4"/>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19253B (D90)</a:t>
              </a:r>
              <a:endParaRPr/>
            </a:p>
          </p:txBody>
        </p:sp>
        <p:sp>
          <p:nvSpPr>
            <p:cNvPr id="103" name="Google Shape;103;p4"/>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26334D (D80)</a:t>
              </a:r>
              <a:endParaRPr/>
            </a:p>
          </p:txBody>
        </p:sp>
        <p:sp>
          <p:nvSpPr>
            <p:cNvPr id="104" name="Google Shape;104;p4"/>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33425E (D70)</a:t>
              </a:r>
              <a:endParaRPr/>
            </a:p>
          </p:txBody>
        </p:sp>
        <p:sp>
          <p:nvSpPr>
            <p:cNvPr id="105" name="Google Shape;105;p4"/>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405270 (D60)</a:t>
              </a:r>
              <a:endParaRPr/>
            </a:p>
          </p:txBody>
        </p:sp>
        <p:sp>
          <p:nvSpPr>
            <p:cNvPr id="106" name="Google Shape;106;p4"/>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526382 (D50)</a:t>
              </a:r>
              <a:endParaRPr/>
            </a:p>
          </p:txBody>
        </p:sp>
        <p:sp>
          <p:nvSpPr>
            <p:cNvPr id="107" name="Google Shape;107;p4"/>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667594 (D40)</a:t>
              </a:r>
              <a:endParaRPr/>
            </a:p>
          </p:txBody>
        </p:sp>
        <p:sp>
          <p:nvSpPr>
            <p:cNvPr id="108" name="Google Shape;108;p4"/>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788AA6 (D30)</a:t>
              </a:r>
              <a:endParaRPr/>
            </a:p>
          </p:txBody>
        </p:sp>
      </p:grpSp>
      <p:grpSp>
        <p:nvGrpSpPr>
          <p:cNvPr id="109" name="Google Shape;109;p4"/>
          <p:cNvGrpSpPr/>
          <p:nvPr/>
        </p:nvGrpSpPr>
        <p:grpSpPr>
          <a:xfrm>
            <a:off x="12338982" y="1728508"/>
            <a:ext cx="1295814" cy="1449437"/>
            <a:chOff x="5353397" y="3649878"/>
            <a:chExt cx="1295814" cy="1449437"/>
          </a:xfrm>
        </p:grpSpPr>
        <p:sp>
          <p:nvSpPr>
            <p:cNvPr id="110" name="Google Shape;110;p4"/>
            <p:cNvSpPr/>
            <p:nvPr/>
          </p:nvSpPr>
          <p:spPr>
            <a:xfrm>
              <a:off x="5353397" y="4953162"/>
              <a:ext cx="141316" cy="14131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4"/>
            <p:cNvSpPr/>
            <p:nvPr/>
          </p:nvSpPr>
          <p:spPr>
            <a:xfrm>
              <a:off x="5353397" y="4740610"/>
              <a:ext cx="141316" cy="141316"/>
            </a:xfrm>
            <a:prstGeom prst="ellipse">
              <a:avLst/>
            </a:prstGeom>
            <a:solidFill>
              <a:srgbClr val="F7FA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4"/>
            <p:cNvSpPr/>
            <p:nvPr/>
          </p:nvSpPr>
          <p:spPr>
            <a:xfrm>
              <a:off x="5353397" y="4526834"/>
              <a:ext cx="141316" cy="141316"/>
            </a:xfrm>
            <a:prstGeom prst="ellipse">
              <a:avLst/>
            </a:prstGeom>
            <a:solidFill>
              <a:srgbClr val="EDF2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4"/>
            <p:cNvSpPr/>
            <p:nvPr/>
          </p:nvSpPr>
          <p:spPr>
            <a:xfrm>
              <a:off x="5353397" y="4313058"/>
              <a:ext cx="141316" cy="141316"/>
            </a:xfrm>
            <a:prstGeom prst="ellipse">
              <a:avLst/>
            </a:prstGeom>
            <a:solidFill>
              <a:srgbClr val="DEE8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4"/>
            <p:cNvSpPr/>
            <p:nvPr/>
          </p:nvSpPr>
          <p:spPr>
            <a:xfrm>
              <a:off x="5353397" y="4099282"/>
              <a:ext cx="141316" cy="141316"/>
            </a:xfrm>
            <a:prstGeom prst="ellipse">
              <a:avLst/>
            </a:prstGeom>
            <a:solidFill>
              <a:srgbClr val="CFD9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4"/>
            <p:cNvSpPr/>
            <p:nvPr/>
          </p:nvSpPr>
          <p:spPr>
            <a:xfrm>
              <a:off x="5353397" y="3885506"/>
              <a:ext cx="141316" cy="141316"/>
            </a:xfrm>
            <a:prstGeom prst="ellipse">
              <a:avLst/>
            </a:prstGeom>
            <a:solidFill>
              <a:srgbClr val="BDC9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4"/>
            <p:cNvSpPr/>
            <p:nvPr/>
          </p:nvSpPr>
          <p:spPr>
            <a:xfrm>
              <a:off x="5353397" y="3673002"/>
              <a:ext cx="141316" cy="141316"/>
            </a:xfrm>
            <a:prstGeom prst="ellipse">
              <a:avLst/>
            </a:prstGeom>
            <a:solidFill>
              <a:srgbClr val="ABB8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4"/>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ABB8CF (L60)</a:t>
              </a:r>
              <a:endParaRPr/>
            </a:p>
          </p:txBody>
        </p:sp>
        <p:sp>
          <p:nvSpPr>
            <p:cNvPr id="118" name="Google Shape;118;p4"/>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BDC9DE (L50)</a:t>
              </a:r>
              <a:endParaRPr/>
            </a:p>
          </p:txBody>
        </p:sp>
        <p:sp>
          <p:nvSpPr>
            <p:cNvPr id="119" name="Google Shape;119;p4"/>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CFD9EB (L40)</a:t>
              </a:r>
              <a:endParaRPr/>
            </a:p>
          </p:txBody>
        </p:sp>
        <p:sp>
          <p:nvSpPr>
            <p:cNvPr id="120" name="Google Shape;120;p4"/>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DEE8F5 (L30)</a:t>
              </a:r>
              <a:endParaRPr/>
            </a:p>
          </p:txBody>
        </p:sp>
        <p:sp>
          <p:nvSpPr>
            <p:cNvPr id="121" name="Google Shape;121;p4"/>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EDF2FA (L20)</a:t>
              </a:r>
              <a:endParaRPr/>
            </a:p>
          </p:txBody>
        </p:sp>
        <p:sp>
          <p:nvSpPr>
            <p:cNvPr id="122" name="Google Shape;122;p4"/>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F7FAFF (L10)</a:t>
              </a:r>
              <a:endParaRPr/>
            </a:p>
          </p:txBody>
        </p:sp>
        <p:sp>
          <p:nvSpPr>
            <p:cNvPr id="123" name="Google Shape;123;p4"/>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FFFFFF (L0)</a:t>
              </a:r>
              <a:endParaRPr/>
            </a:p>
          </p:txBody>
        </p:sp>
      </p:grpSp>
      <p:sp>
        <p:nvSpPr>
          <p:cNvPr id="124" name="Google Shape;124;p4"/>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wo Columns">
  <p:cSld name="Content Two Columns">
    <p:spTree>
      <p:nvGrpSpPr>
        <p:cNvPr id="513" name="Shape 513"/>
        <p:cNvGrpSpPr/>
        <p:nvPr/>
      </p:nvGrpSpPr>
      <p:grpSpPr>
        <a:xfrm>
          <a:off x="0" y="0"/>
          <a:ext cx="0" cy="0"/>
          <a:chOff x="0" y="0"/>
          <a:chExt cx="0" cy="0"/>
        </a:xfrm>
      </p:grpSpPr>
      <p:sp>
        <p:nvSpPr>
          <p:cNvPr id="514" name="Google Shape;514;p34"/>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34"/>
          <p:cNvSpPr txBox="1"/>
          <p:nvPr>
            <p:ph idx="1" type="body"/>
          </p:nvPr>
        </p:nvSpPr>
        <p:spPr>
          <a:xfrm>
            <a:off x="990599" y="2127904"/>
            <a:ext cx="4880988"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34"/>
          <p:cNvSpPr txBox="1"/>
          <p:nvPr>
            <p:ph idx="2" type="body"/>
          </p:nvPr>
        </p:nvSpPr>
        <p:spPr>
          <a:xfrm>
            <a:off x="6056007" y="2127904"/>
            <a:ext cx="488374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34"/>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34"/>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19" name="Google Shape;519;p34"/>
          <p:cNvSpPr txBox="1"/>
          <p:nvPr>
            <p:ph idx="3" type="body"/>
          </p:nvPr>
        </p:nvSpPr>
        <p:spPr>
          <a:xfrm>
            <a:off x="991325" y="491067"/>
            <a:ext cx="9948422"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Image">
  <p:cSld name="Content with Image">
    <p:spTree>
      <p:nvGrpSpPr>
        <p:cNvPr id="520" name="Shape 520"/>
        <p:cNvGrpSpPr/>
        <p:nvPr/>
      </p:nvGrpSpPr>
      <p:grpSpPr>
        <a:xfrm>
          <a:off x="0" y="0"/>
          <a:ext cx="0" cy="0"/>
          <a:chOff x="0" y="0"/>
          <a:chExt cx="0" cy="0"/>
        </a:xfrm>
      </p:grpSpPr>
      <p:sp>
        <p:nvSpPr>
          <p:cNvPr id="521" name="Google Shape;521;p35"/>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35"/>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23" name="Google Shape;523;p35"/>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4" name="Google Shape;524;p35"/>
          <p:cNvSpPr txBox="1"/>
          <p:nvPr>
            <p:ph type="title"/>
          </p:nvPr>
        </p:nvSpPr>
        <p:spPr>
          <a:xfrm>
            <a:off x="990600" y="896906"/>
            <a:ext cx="3664528" cy="4639370"/>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25" name="Shape 525"/>
        <p:cNvGrpSpPr/>
        <p:nvPr/>
      </p:nvGrpSpPr>
      <p:grpSpPr>
        <a:xfrm>
          <a:off x="0" y="0"/>
          <a:ext cx="0" cy="0"/>
          <a:chOff x="0" y="0"/>
          <a:chExt cx="0" cy="0"/>
        </a:xfrm>
      </p:grpSpPr>
      <p:sp>
        <p:nvSpPr>
          <p:cNvPr id="526" name="Google Shape;526;p36"/>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36"/>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28" name="Google Shape;528;p36"/>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rgbClr val="A8024B"/>
        </a:solidFill>
      </p:bgPr>
    </p:bg>
    <p:spTree>
      <p:nvGrpSpPr>
        <p:cNvPr id="551" name="Shape 551"/>
        <p:cNvGrpSpPr/>
        <p:nvPr/>
      </p:nvGrpSpPr>
      <p:grpSpPr>
        <a:xfrm>
          <a:off x="0" y="0"/>
          <a:ext cx="0" cy="0"/>
          <a:chOff x="0" y="0"/>
          <a:chExt cx="0" cy="0"/>
        </a:xfrm>
      </p:grpSpPr>
      <p:pic>
        <p:nvPicPr>
          <p:cNvPr id="552" name="Google Shape;552;p3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53" name="Google Shape;553;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54" name="Google Shape;554;p38"/>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5" name="Google Shape;555;p38"/>
          <p:cNvSpPr/>
          <p:nvPr/>
        </p:nvSpPr>
        <p:spPr>
          <a:xfrm>
            <a:off x="883354" y="5937408"/>
            <a:ext cx="2219583"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FFFFFF"/>
                </a:solidFill>
                <a:latin typeface="Avenir"/>
                <a:ea typeface="Avenir"/>
                <a:cs typeface="Avenir"/>
                <a:sym typeface="Avenir"/>
              </a:rPr>
              <a:t>www.globalwebindex.com</a:t>
            </a:r>
            <a:endParaRPr b="1" sz="1200">
              <a:solidFill>
                <a:srgbClr val="FFFFFF"/>
              </a:solidFill>
              <a:latin typeface="Avenir"/>
              <a:ea typeface="Avenir"/>
              <a:cs typeface="Avenir"/>
              <a:sym typeface="Avenir"/>
            </a:endParaRPr>
          </a:p>
        </p:txBody>
      </p:sp>
      <p:pic>
        <p:nvPicPr>
          <p:cNvPr id="556" name="Google Shape;556;p38"/>
          <p:cNvPicPr preferRelativeResize="0"/>
          <p:nvPr/>
        </p:nvPicPr>
        <p:blipFill rotWithShape="1">
          <a:blip r:embed="rId4">
            <a:alphaModFix/>
          </a:blip>
          <a:srcRect b="0" l="0" r="0" t="0"/>
          <a:stretch/>
        </p:blipFill>
        <p:spPr>
          <a:xfrm>
            <a:off x="10005172" y="5700521"/>
            <a:ext cx="1536700" cy="457200"/>
          </a:xfrm>
          <a:prstGeom prst="rect">
            <a:avLst/>
          </a:prstGeom>
          <a:noFill/>
          <a:ln>
            <a:noFill/>
          </a:ln>
        </p:spPr>
      </p:pic>
      <p:grpSp>
        <p:nvGrpSpPr>
          <p:cNvPr id="557" name="Google Shape;557;p38"/>
          <p:cNvGrpSpPr/>
          <p:nvPr/>
        </p:nvGrpSpPr>
        <p:grpSpPr>
          <a:xfrm>
            <a:off x="12338982" y="-38291"/>
            <a:ext cx="1295814" cy="1449437"/>
            <a:chOff x="5353397" y="3649878"/>
            <a:chExt cx="1295814" cy="1449437"/>
          </a:xfrm>
        </p:grpSpPr>
        <p:sp>
          <p:nvSpPr>
            <p:cNvPr id="558" name="Google Shape;558;p38"/>
            <p:cNvSpPr/>
            <p:nvPr/>
          </p:nvSpPr>
          <p:spPr>
            <a:xfrm>
              <a:off x="5353397" y="4953162"/>
              <a:ext cx="141316" cy="141316"/>
            </a:xfrm>
            <a:prstGeom prst="ellipse">
              <a:avLst/>
            </a:prstGeom>
            <a:solidFill>
              <a:srgbClr val="A803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38"/>
            <p:cNvSpPr/>
            <p:nvPr/>
          </p:nvSpPr>
          <p:spPr>
            <a:xfrm>
              <a:off x="5353397" y="4740610"/>
              <a:ext cx="141316" cy="141316"/>
            </a:xfrm>
            <a:prstGeom prst="ellipse">
              <a:avLst/>
            </a:prstGeom>
            <a:solidFill>
              <a:srgbClr val="BD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38"/>
            <p:cNvSpPr/>
            <p:nvPr/>
          </p:nvSpPr>
          <p:spPr>
            <a:xfrm>
              <a:off x="5353397" y="4526834"/>
              <a:ext cx="141316" cy="141316"/>
            </a:xfrm>
            <a:prstGeom prst="ellipse">
              <a:avLst/>
            </a:prstGeom>
            <a:solidFill>
              <a:srgbClr val="D126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38"/>
            <p:cNvSpPr/>
            <p:nvPr/>
          </p:nvSpPr>
          <p:spPr>
            <a:xfrm>
              <a:off x="5353397" y="4313058"/>
              <a:ext cx="141316" cy="141316"/>
            </a:xfrm>
            <a:prstGeom prst="ellipse">
              <a:avLst/>
            </a:prstGeom>
            <a:solidFill>
              <a:srgbClr val="E639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38"/>
            <p:cNvSpPr/>
            <p:nvPr/>
          </p:nvSpPr>
          <p:spPr>
            <a:xfrm>
              <a:off x="5353397" y="4099282"/>
              <a:ext cx="141316" cy="141316"/>
            </a:xfrm>
            <a:prstGeom prst="ellipse">
              <a:avLst/>
            </a:prstGeom>
            <a:solidFill>
              <a:srgbClr val="FA52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38"/>
            <p:cNvSpPr/>
            <p:nvPr/>
          </p:nvSpPr>
          <p:spPr>
            <a:xfrm>
              <a:off x="5353397" y="3885506"/>
              <a:ext cx="141316" cy="141316"/>
            </a:xfrm>
            <a:prstGeom prst="ellipse">
              <a:avLst/>
            </a:prstGeom>
            <a:solidFill>
              <a:srgbClr val="FF70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38"/>
            <p:cNvSpPr/>
            <p:nvPr/>
          </p:nvSpPr>
          <p:spPr>
            <a:xfrm>
              <a:off x="5353397" y="3673002"/>
              <a:ext cx="141316" cy="141316"/>
            </a:xfrm>
            <a:prstGeom prst="ellipse">
              <a:avLst/>
            </a:prstGeom>
            <a:solidFill>
              <a:srgbClr val="FF8A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38"/>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FF8AA5</a:t>
              </a:r>
              <a:endParaRPr/>
            </a:p>
          </p:txBody>
        </p:sp>
        <p:sp>
          <p:nvSpPr>
            <p:cNvPr id="566" name="Google Shape;566;p38"/>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FF7096</a:t>
              </a:r>
              <a:endParaRPr/>
            </a:p>
          </p:txBody>
        </p:sp>
        <p:sp>
          <p:nvSpPr>
            <p:cNvPr id="567" name="Google Shape;567;p38"/>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FA5285</a:t>
              </a:r>
              <a:endParaRPr/>
            </a:p>
          </p:txBody>
        </p:sp>
        <p:sp>
          <p:nvSpPr>
            <p:cNvPr id="568" name="Google Shape;568;p38"/>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E63973 HERO</a:t>
              </a:r>
              <a:endParaRPr/>
            </a:p>
          </p:txBody>
        </p:sp>
        <p:sp>
          <p:nvSpPr>
            <p:cNvPr id="569" name="Google Shape;569;p38"/>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D12665</a:t>
              </a:r>
              <a:endParaRPr/>
            </a:p>
          </p:txBody>
        </p:sp>
        <p:sp>
          <p:nvSpPr>
            <p:cNvPr id="570" name="Google Shape;570;p38"/>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BD1357</a:t>
              </a:r>
              <a:endParaRPr/>
            </a:p>
          </p:txBody>
        </p:sp>
        <p:sp>
          <p:nvSpPr>
            <p:cNvPr id="571" name="Google Shape;571;p38"/>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A8034B</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One Column">
  <p:cSld name="Content One Column">
    <p:spTree>
      <p:nvGrpSpPr>
        <p:cNvPr id="572" name="Shape 572"/>
        <p:cNvGrpSpPr/>
        <p:nvPr/>
      </p:nvGrpSpPr>
      <p:grpSpPr>
        <a:xfrm>
          <a:off x="0" y="0"/>
          <a:ext cx="0" cy="0"/>
          <a:chOff x="0" y="0"/>
          <a:chExt cx="0" cy="0"/>
        </a:xfrm>
      </p:grpSpPr>
      <p:sp>
        <p:nvSpPr>
          <p:cNvPr id="573" name="Google Shape;573;p39"/>
          <p:cNvSpPr txBox="1"/>
          <p:nvPr>
            <p:ph type="title"/>
          </p:nvPr>
        </p:nvSpPr>
        <p:spPr>
          <a:xfrm>
            <a:off x="990600" y="896907"/>
            <a:ext cx="993725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4" name="Google Shape;574;p39"/>
          <p:cNvSpPr txBox="1"/>
          <p:nvPr>
            <p:ph idx="1" type="body"/>
          </p:nvPr>
        </p:nvSpPr>
        <p:spPr>
          <a:xfrm>
            <a:off x="990600" y="2127904"/>
            <a:ext cx="9949148"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5" name="Google Shape;575;p39"/>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39"/>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77" name="Google Shape;577;p39"/>
          <p:cNvSpPr txBox="1"/>
          <p:nvPr>
            <p:ph idx="2" type="body"/>
          </p:nvPr>
        </p:nvSpPr>
        <p:spPr>
          <a:xfrm>
            <a:off x="991381" y="491067"/>
            <a:ext cx="9947626"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Title" showMasterSp="0">
  <p:cSld name="Sub Title">
    <p:bg>
      <p:bgPr>
        <a:solidFill>
          <a:srgbClr val="A8024B"/>
        </a:solidFill>
      </p:bgPr>
    </p:bg>
    <p:spTree>
      <p:nvGrpSpPr>
        <p:cNvPr id="578" name="Shape 578"/>
        <p:cNvGrpSpPr/>
        <p:nvPr/>
      </p:nvGrpSpPr>
      <p:grpSpPr>
        <a:xfrm>
          <a:off x="0" y="0"/>
          <a:ext cx="0" cy="0"/>
          <a:chOff x="0" y="0"/>
          <a:chExt cx="0" cy="0"/>
        </a:xfrm>
      </p:grpSpPr>
      <p:pic>
        <p:nvPicPr>
          <p:cNvPr id="579" name="Google Shape;579;p4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80" name="Google Shape;580;p4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81" name="Google Shape;581;p40"/>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40"/>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83" name="Google Shape;583;p40"/>
          <p:cNvSpPr txBox="1"/>
          <p:nvPr>
            <p:ph idx="1" type="body"/>
          </p:nvPr>
        </p:nvSpPr>
        <p:spPr>
          <a:xfrm>
            <a:off x="991382"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84" name="Google Shape;584;p40"/>
          <p:cNvGrpSpPr/>
          <p:nvPr/>
        </p:nvGrpSpPr>
        <p:grpSpPr>
          <a:xfrm>
            <a:off x="12338982" y="-38291"/>
            <a:ext cx="1295814" cy="1449437"/>
            <a:chOff x="5353397" y="3649878"/>
            <a:chExt cx="1295814" cy="1449437"/>
          </a:xfrm>
        </p:grpSpPr>
        <p:sp>
          <p:nvSpPr>
            <p:cNvPr id="585" name="Google Shape;585;p40"/>
            <p:cNvSpPr/>
            <p:nvPr/>
          </p:nvSpPr>
          <p:spPr>
            <a:xfrm>
              <a:off x="5353397" y="4953162"/>
              <a:ext cx="141316" cy="141316"/>
            </a:xfrm>
            <a:prstGeom prst="ellipse">
              <a:avLst/>
            </a:prstGeom>
            <a:solidFill>
              <a:srgbClr val="A803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0"/>
            <p:cNvSpPr/>
            <p:nvPr/>
          </p:nvSpPr>
          <p:spPr>
            <a:xfrm>
              <a:off x="5353397" y="4740610"/>
              <a:ext cx="141316" cy="141316"/>
            </a:xfrm>
            <a:prstGeom prst="ellipse">
              <a:avLst/>
            </a:prstGeom>
            <a:solidFill>
              <a:srgbClr val="BD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40"/>
            <p:cNvSpPr/>
            <p:nvPr/>
          </p:nvSpPr>
          <p:spPr>
            <a:xfrm>
              <a:off x="5353397" y="4526834"/>
              <a:ext cx="141316" cy="141316"/>
            </a:xfrm>
            <a:prstGeom prst="ellipse">
              <a:avLst/>
            </a:prstGeom>
            <a:solidFill>
              <a:srgbClr val="D126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40"/>
            <p:cNvSpPr/>
            <p:nvPr/>
          </p:nvSpPr>
          <p:spPr>
            <a:xfrm>
              <a:off x="5353397" y="4313058"/>
              <a:ext cx="141316" cy="141316"/>
            </a:xfrm>
            <a:prstGeom prst="ellipse">
              <a:avLst/>
            </a:prstGeom>
            <a:solidFill>
              <a:srgbClr val="E639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40"/>
            <p:cNvSpPr/>
            <p:nvPr/>
          </p:nvSpPr>
          <p:spPr>
            <a:xfrm>
              <a:off x="5353397" y="4099282"/>
              <a:ext cx="141316" cy="141316"/>
            </a:xfrm>
            <a:prstGeom prst="ellipse">
              <a:avLst/>
            </a:prstGeom>
            <a:solidFill>
              <a:srgbClr val="FA52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40"/>
            <p:cNvSpPr/>
            <p:nvPr/>
          </p:nvSpPr>
          <p:spPr>
            <a:xfrm>
              <a:off x="5353397" y="3885506"/>
              <a:ext cx="141316" cy="141316"/>
            </a:xfrm>
            <a:prstGeom prst="ellipse">
              <a:avLst/>
            </a:prstGeom>
            <a:solidFill>
              <a:srgbClr val="FF70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40"/>
            <p:cNvSpPr/>
            <p:nvPr/>
          </p:nvSpPr>
          <p:spPr>
            <a:xfrm>
              <a:off x="5353397" y="3673002"/>
              <a:ext cx="141316" cy="141316"/>
            </a:xfrm>
            <a:prstGeom prst="ellipse">
              <a:avLst/>
            </a:prstGeom>
            <a:solidFill>
              <a:srgbClr val="FF8A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40"/>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FF8AA5</a:t>
              </a:r>
              <a:endParaRPr/>
            </a:p>
          </p:txBody>
        </p:sp>
        <p:sp>
          <p:nvSpPr>
            <p:cNvPr id="593" name="Google Shape;593;p40"/>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FF7096</a:t>
              </a:r>
              <a:endParaRPr/>
            </a:p>
          </p:txBody>
        </p:sp>
        <p:sp>
          <p:nvSpPr>
            <p:cNvPr id="594" name="Google Shape;594;p40"/>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FA5285</a:t>
              </a:r>
              <a:endParaRPr/>
            </a:p>
          </p:txBody>
        </p:sp>
        <p:sp>
          <p:nvSpPr>
            <p:cNvPr id="595" name="Google Shape;595;p40"/>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E63973 HERO</a:t>
              </a:r>
              <a:endParaRPr/>
            </a:p>
          </p:txBody>
        </p:sp>
        <p:sp>
          <p:nvSpPr>
            <p:cNvPr id="596" name="Google Shape;596;p40"/>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D12665</a:t>
              </a:r>
              <a:endParaRPr/>
            </a:p>
          </p:txBody>
        </p:sp>
        <p:sp>
          <p:nvSpPr>
            <p:cNvPr id="597" name="Google Shape;597;p40"/>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BD1357</a:t>
              </a:r>
              <a:endParaRPr/>
            </a:p>
          </p:txBody>
        </p:sp>
        <p:sp>
          <p:nvSpPr>
            <p:cNvPr id="598" name="Google Shape;598;p40"/>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A8034B</a:t>
              </a:r>
              <a:endParaRPr/>
            </a:p>
          </p:txBody>
        </p:sp>
      </p:grpSp>
      <p:sp>
        <p:nvSpPr>
          <p:cNvPr id="599" name="Google Shape;599;p40"/>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Colour" showMasterSp="0">
  <p:cSld name="Content Colour">
    <p:bg>
      <p:bgPr>
        <a:solidFill>
          <a:srgbClr val="A8024B"/>
        </a:solidFill>
      </p:bgPr>
    </p:bg>
    <p:spTree>
      <p:nvGrpSpPr>
        <p:cNvPr id="600" name="Shape 600"/>
        <p:cNvGrpSpPr/>
        <p:nvPr/>
      </p:nvGrpSpPr>
      <p:grpSpPr>
        <a:xfrm>
          <a:off x="0" y="0"/>
          <a:ext cx="0" cy="0"/>
          <a:chOff x="0" y="0"/>
          <a:chExt cx="0" cy="0"/>
        </a:xfrm>
      </p:grpSpPr>
      <p:pic>
        <p:nvPicPr>
          <p:cNvPr id="601" name="Google Shape;601;p4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02" name="Google Shape;602;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3" name="Google Shape;603;p41"/>
          <p:cNvSpPr txBox="1"/>
          <p:nvPr>
            <p:ph type="title"/>
          </p:nvPr>
        </p:nvSpPr>
        <p:spPr>
          <a:xfrm>
            <a:off x="990599" y="896907"/>
            <a:ext cx="10209238"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30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4" name="Google Shape;604;p41"/>
          <p:cNvSpPr txBox="1"/>
          <p:nvPr>
            <p:ph idx="1" type="body"/>
          </p:nvPr>
        </p:nvSpPr>
        <p:spPr>
          <a:xfrm>
            <a:off x="990600" y="2127904"/>
            <a:ext cx="1021080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400"/>
              <a:buNone/>
              <a:defRPr>
                <a:solidFill>
                  <a:schemeClr val="lt1"/>
                </a:solidFill>
              </a:defRPr>
            </a:lvl1pPr>
            <a:lvl2pPr indent="-317500" lvl="1" marL="914400" algn="l">
              <a:lnSpc>
                <a:spcPct val="120000"/>
              </a:lnSpc>
              <a:spcBef>
                <a:spcPts val="200"/>
              </a:spcBef>
              <a:spcAft>
                <a:spcPts val="0"/>
              </a:spcAft>
              <a:buClr>
                <a:schemeClr val="lt1"/>
              </a:buClr>
              <a:buSzPts val="1400"/>
              <a:buChar char="•"/>
              <a:defRPr>
                <a:solidFill>
                  <a:schemeClr val="lt1"/>
                </a:solidFill>
              </a:defRPr>
            </a:lvl2pPr>
            <a:lvl3pPr indent="-317500" lvl="2" marL="1371600" algn="l">
              <a:lnSpc>
                <a:spcPct val="120000"/>
              </a:lnSpc>
              <a:spcBef>
                <a:spcPts val="200"/>
              </a:spcBef>
              <a:spcAft>
                <a:spcPts val="0"/>
              </a:spcAft>
              <a:buClr>
                <a:schemeClr val="lt1"/>
              </a:buClr>
              <a:buSzPts val="1400"/>
              <a:buChar char="•"/>
              <a:defRPr>
                <a:solidFill>
                  <a:schemeClr val="lt1"/>
                </a:solidFill>
              </a:defRPr>
            </a:lvl3pPr>
            <a:lvl4pPr indent="-317500" lvl="3" marL="1828800" algn="l">
              <a:lnSpc>
                <a:spcPct val="120000"/>
              </a:lnSpc>
              <a:spcBef>
                <a:spcPts val="200"/>
              </a:spcBef>
              <a:spcAft>
                <a:spcPts val="0"/>
              </a:spcAft>
              <a:buClr>
                <a:schemeClr val="lt1"/>
              </a:buClr>
              <a:buSzPts val="1400"/>
              <a:buChar char="•"/>
              <a:defRPr>
                <a:solidFill>
                  <a:schemeClr val="lt1"/>
                </a:solidFill>
              </a:defRPr>
            </a:lvl4pPr>
            <a:lvl5pPr indent="-317500" lvl="4" marL="2286000" algn="l">
              <a:lnSpc>
                <a:spcPct val="120000"/>
              </a:lnSpc>
              <a:spcBef>
                <a:spcPts val="2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5" name="Google Shape;605;p41"/>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41"/>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07" name="Google Shape;607;p41"/>
          <p:cNvSpPr txBox="1"/>
          <p:nvPr>
            <p:ph idx="2" type="body"/>
          </p:nvPr>
        </p:nvSpPr>
        <p:spPr>
          <a:xfrm>
            <a:off x="991382"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08" name="Google Shape;608;p41"/>
          <p:cNvGrpSpPr/>
          <p:nvPr/>
        </p:nvGrpSpPr>
        <p:grpSpPr>
          <a:xfrm>
            <a:off x="12338982" y="-38291"/>
            <a:ext cx="1295814" cy="1449437"/>
            <a:chOff x="5353397" y="3649878"/>
            <a:chExt cx="1295814" cy="1449437"/>
          </a:xfrm>
        </p:grpSpPr>
        <p:sp>
          <p:nvSpPr>
            <p:cNvPr id="609" name="Google Shape;609;p41"/>
            <p:cNvSpPr/>
            <p:nvPr/>
          </p:nvSpPr>
          <p:spPr>
            <a:xfrm>
              <a:off x="5353397" y="4953162"/>
              <a:ext cx="141316" cy="141316"/>
            </a:xfrm>
            <a:prstGeom prst="ellipse">
              <a:avLst/>
            </a:prstGeom>
            <a:solidFill>
              <a:srgbClr val="A803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41"/>
            <p:cNvSpPr/>
            <p:nvPr/>
          </p:nvSpPr>
          <p:spPr>
            <a:xfrm>
              <a:off x="5353397" y="4740610"/>
              <a:ext cx="141316" cy="141316"/>
            </a:xfrm>
            <a:prstGeom prst="ellipse">
              <a:avLst/>
            </a:prstGeom>
            <a:solidFill>
              <a:srgbClr val="BD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41"/>
            <p:cNvSpPr/>
            <p:nvPr/>
          </p:nvSpPr>
          <p:spPr>
            <a:xfrm>
              <a:off x="5353397" y="4526834"/>
              <a:ext cx="141316" cy="141316"/>
            </a:xfrm>
            <a:prstGeom prst="ellipse">
              <a:avLst/>
            </a:prstGeom>
            <a:solidFill>
              <a:srgbClr val="D126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41"/>
            <p:cNvSpPr/>
            <p:nvPr/>
          </p:nvSpPr>
          <p:spPr>
            <a:xfrm>
              <a:off x="5353397" y="4313058"/>
              <a:ext cx="141316" cy="141316"/>
            </a:xfrm>
            <a:prstGeom prst="ellipse">
              <a:avLst/>
            </a:prstGeom>
            <a:solidFill>
              <a:srgbClr val="E639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41"/>
            <p:cNvSpPr/>
            <p:nvPr/>
          </p:nvSpPr>
          <p:spPr>
            <a:xfrm>
              <a:off x="5353397" y="4099282"/>
              <a:ext cx="141316" cy="141316"/>
            </a:xfrm>
            <a:prstGeom prst="ellipse">
              <a:avLst/>
            </a:prstGeom>
            <a:solidFill>
              <a:srgbClr val="FA52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41"/>
            <p:cNvSpPr/>
            <p:nvPr/>
          </p:nvSpPr>
          <p:spPr>
            <a:xfrm>
              <a:off x="5353397" y="3885506"/>
              <a:ext cx="141316" cy="141316"/>
            </a:xfrm>
            <a:prstGeom prst="ellipse">
              <a:avLst/>
            </a:prstGeom>
            <a:solidFill>
              <a:srgbClr val="FF70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41"/>
            <p:cNvSpPr/>
            <p:nvPr/>
          </p:nvSpPr>
          <p:spPr>
            <a:xfrm>
              <a:off x="5353397" y="3673002"/>
              <a:ext cx="141316" cy="141316"/>
            </a:xfrm>
            <a:prstGeom prst="ellipse">
              <a:avLst/>
            </a:prstGeom>
            <a:solidFill>
              <a:srgbClr val="FF8A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41"/>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FF8AA5</a:t>
              </a:r>
              <a:endParaRPr/>
            </a:p>
          </p:txBody>
        </p:sp>
        <p:sp>
          <p:nvSpPr>
            <p:cNvPr id="617" name="Google Shape;617;p41"/>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FF7096</a:t>
              </a:r>
              <a:endParaRPr/>
            </a:p>
          </p:txBody>
        </p:sp>
        <p:sp>
          <p:nvSpPr>
            <p:cNvPr id="618" name="Google Shape;618;p41"/>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FA5285</a:t>
              </a:r>
              <a:endParaRPr/>
            </a:p>
          </p:txBody>
        </p:sp>
        <p:sp>
          <p:nvSpPr>
            <p:cNvPr id="619" name="Google Shape;619;p41"/>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E63973 HERO</a:t>
              </a:r>
              <a:endParaRPr/>
            </a:p>
          </p:txBody>
        </p:sp>
        <p:sp>
          <p:nvSpPr>
            <p:cNvPr id="620" name="Google Shape;620;p41"/>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D12665</a:t>
              </a:r>
              <a:endParaRPr/>
            </a:p>
          </p:txBody>
        </p:sp>
        <p:sp>
          <p:nvSpPr>
            <p:cNvPr id="621" name="Google Shape;621;p41"/>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BD1357</a:t>
              </a:r>
              <a:endParaRPr/>
            </a:p>
          </p:txBody>
        </p:sp>
        <p:sp>
          <p:nvSpPr>
            <p:cNvPr id="622" name="Google Shape;622;p41"/>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A8034B</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wo Columns">
  <p:cSld name="Content Two Columns">
    <p:spTree>
      <p:nvGrpSpPr>
        <p:cNvPr id="623" name="Shape 623"/>
        <p:cNvGrpSpPr/>
        <p:nvPr/>
      </p:nvGrpSpPr>
      <p:grpSpPr>
        <a:xfrm>
          <a:off x="0" y="0"/>
          <a:ext cx="0" cy="0"/>
          <a:chOff x="0" y="0"/>
          <a:chExt cx="0" cy="0"/>
        </a:xfrm>
      </p:grpSpPr>
      <p:sp>
        <p:nvSpPr>
          <p:cNvPr id="624" name="Google Shape;624;p42"/>
          <p:cNvSpPr txBox="1"/>
          <p:nvPr>
            <p:ph type="title"/>
          </p:nvPr>
        </p:nvSpPr>
        <p:spPr>
          <a:xfrm>
            <a:off x="990600" y="896907"/>
            <a:ext cx="993725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5" name="Google Shape;625;p42"/>
          <p:cNvSpPr txBox="1"/>
          <p:nvPr>
            <p:ph idx="1" type="body"/>
          </p:nvPr>
        </p:nvSpPr>
        <p:spPr>
          <a:xfrm>
            <a:off x="990599" y="2127904"/>
            <a:ext cx="4880988"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6" name="Google Shape;626;p42"/>
          <p:cNvSpPr txBox="1"/>
          <p:nvPr>
            <p:ph idx="2" type="body"/>
          </p:nvPr>
        </p:nvSpPr>
        <p:spPr>
          <a:xfrm>
            <a:off x="6056007" y="2127904"/>
            <a:ext cx="488374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7" name="Google Shape;627;p42"/>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42"/>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29" name="Google Shape;629;p42"/>
          <p:cNvSpPr txBox="1"/>
          <p:nvPr>
            <p:ph idx="3" type="body"/>
          </p:nvPr>
        </p:nvSpPr>
        <p:spPr>
          <a:xfrm>
            <a:off x="991325" y="491067"/>
            <a:ext cx="9948422"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630" name="Shape 630"/>
        <p:cNvGrpSpPr/>
        <p:nvPr/>
      </p:nvGrpSpPr>
      <p:grpSpPr>
        <a:xfrm>
          <a:off x="0" y="0"/>
          <a:ext cx="0" cy="0"/>
          <a:chOff x="0" y="0"/>
          <a:chExt cx="0" cy="0"/>
        </a:xfrm>
      </p:grpSpPr>
      <p:sp>
        <p:nvSpPr>
          <p:cNvPr id="631" name="Google Shape;631;p43"/>
          <p:cNvSpPr txBox="1"/>
          <p:nvPr>
            <p:ph type="title"/>
          </p:nvPr>
        </p:nvSpPr>
        <p:spPr>
          <a:xfrm>
            <a:off x="990600" y="896907"/>
            <a:ext cx="993725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2" name="Google Shape;632;p43"/>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3" name="Google Shape;633;p43"/>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34" name="Google Shape;634;p43"/>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Image">
  <p:cSld name="Content with Image">
    <p:spTree>
      <p:nvGrpSpPr>
        <p:cNvPr id="635" name="Shape 635"/>
        <p:cNvGrpSpPr/>
        <p:nvPr/>
      </p:nvGrpSpPr>
      <p:grpSpPr>
        <a:xfrm>
          <a:off x="0" y="0"/>
          <a:ext cx="0" cy="0"/>
          <a:chOff x="0" y="0"/>
          <a:chExt cx="0" cy="0"/>
        </a:xfrm>
      </p:grpSpPr>
      <p:sp>
        <p:nvSpPr>
          <p:cNvPr id="636" name="Google Shape;636;p44"/>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44"/>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38" name="Google Shape;638;p44"/>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9" name="Google Shape;639;p44"/>
          <p:cNvSpPr txBox="1"/>
          <p:nvPr>
            <p:ph type="title"/>
          </p:nvPr>
        </p:nvSpPr>
        <p:spPr>
          <a:xfrm>
            <a:off x="990600" y="896906"/>
            <a:ext cx="3664528" cy="4639370"/>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Colour" showMasterSp="0">
  <p:cSld name="Content Colour">
    <p:bg>
      <p:bgPr>
        <a:solidFill>
          <a:srgbClr val="19243A"/>
        </a:solidFill>
      </p:bgPr>
    </p:bg>
    <p:spTree>
      <p:nvGrpSpPr>
        <p:cNvPr id="125" name="Shape 125"/>
        <p:cNvGrpSpPr/>
        <p:nvPr/>
      </p:nvGrpSpPr>
      <p:grpSpPr>
        <a:xfrm>
          <a:off x="0" y="0"/>
          <a:ext cx="0" cy="0"/>
          <a:chOff x="0" y="0"/>
          <a:chExt cx="0" cy="0"/>
        </a:xfrm>
      </p:grpSpPr>
      <p:pic>
        <p:nvPicPr>
          <p:cNvPr id="126" name="Google Shape;126;p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27" name="Google Shape;127;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8" name="Google Shape;128;p5"/>
          <p:cNvSpPr txBox="1"/>
          <p:nvPr>
            <p:ph type="title"/>
          </p:nvPr>
        </p:nvSpPr>
        <p:spPr>
          <a:xfrm>
            <a:off x="990600" y="896907"/>
            <a:ext cx="1021080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30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
          <p:cNvSpPr txBox="1"/>
          <p:nvPr>
            <p:ph idx="1" type="body"/>
          </p:nvPr>
        </p:nvSpPr>
        <p:spPr>
          <a:xfrm>
            <a:off x="990600" y="2127904"/>
            <a:ext cx="1021080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400"/>
              <a:buNone/>
              <a:defRPr>
                <a:solidFill>
                  <a:schemeClr val="lt1"/>
                </a:solidFill>
              </a:defRPr>
            </a:lvl1pPr>
            <a:lvl2pPr indent="-317500" lvl="1" marL="914400" algn="l">
              <a:lnSpc>
                <a:spcPct val="120000"/>
              </a:lnSpc>
              <a:spcBef>
                <a:spcPts val="200"/>
              </a:spcBef>
              <a:spcAft>
                <a:spcPts val="0"/>
              </a:spcAft>
              <a:buClr>
                <a:schemeClr val="lt1"/>
              </a:buClr>
              <a:buSzPts val="1400"/>
              <a:buChar char="•"/>
              <a:defRPr>
                <a:solidFill>
                  <a:schemeClr val="lt1"/>
                </a:solidFill>
              </a:defRPr>
            </a:lvl2pPr>
            <a:lvl3pPr indent="-317500" lvl="2" marL="1371600" algn="l">
              <a:lnSpc>
                <a:spcPct val="120000"/>
              </a:lnSpc>
              <a:spcBef>
                <a:spcPts val="200"/>
              </a:spcBef>
              <a:spcAft>
                <a:spcPts val="0"/>
              </a:spcAft>
              <a:buClr>
                <a:schemeClr val="lt1"/>
              </a:buClr>
              <a:buSzPts val="1400"/>
              <a:buChar char="•"/>
              <a:defRPr>
                <a:solidFill>
                  <a:schemeClr val="lt1"/>
                </a:solidFill>
              </a:defRPr>
            </a:lvl3pPr>
            <a:lvl4pPr indent="-317500" lvl="3" marL="1828800" algn="l">
              <a:lnSpc>
                <a:spcPct val="120000"/>
              </a:lnSpc>
              <a:spcBef>
                <a:spcPts val="200"/>
              </a:spcBef>
              <a:spcAft>
                <a:spcPts val="0"/>
              </a:spcAft>
              <a:buClr>
                <a:schemeClr val="lt1"/>
              </a:buClr>
              <a:buSzPts val="1400"/>
              <a:buChar char="•"/>
              <a:defRPr>
                <a:solidFill>
                  <a:schemeClr val="lt1"/>
                </a:solidFill>
              </a:defRPr>
            </a:lvl4pPr>
            <a:lvl5pPr indent="-317500" lvl="4" marL="2286000" algn="l">
              <a:lnSpc>
                <a:spcPct val="120000"/>
              </a:lnSpc>
              <a:spcBef>
                <a:spcPts val="2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5"/>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32" name="Google Shape;132;p5"/>
          <p:cNvSpPr txBox="1"/>
          <p:nvPr>
            <p:ph idx="2"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3" name="Google Shape;133;p5"/>
          <p:cNvGrpSpPr/>
          <p:nvPr/>
        </p:nvGrpSpPr>
        <p:grpSpPr>
          <a:xfrm>
            <a:off x="12338982" y="-27140"/>
            <a:ext cx="1295814" cy="1449437"/>
            <a:chOff x="5353397" y="3649878"/>
            <a:chExt cx="1295814" cy="1449437"/>
          </a:xfrm>
        </p:grpSpPr>
        <p:sp>
          <p:nvSpPr>
            <p:cNvPr id="134" name="Google Shape;134;p5"/>
            <p:cNvSpPr/>
            <p:nvPr/>
          </p:nvSpPr>
          <p:spPr>
            <a:xfrm>
              <a:off x="5353397" y="4953162"/>
              <a:ext cx="141316" cy="141316"/>
            </a:xfrm>
            <a:prstGeom prst="ellipse">
              <a:avLst/>
            </a:prstGeom>
            <a:solidFill>
              <a:srgbClr val="788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5"/>
            <p:cNvSpPr/>
            <p:nvPr/>
          </p:nvSpPr>
          <p:spPr>
            <a:xfrm>
              <a:off x="5353397" y="4740610"/>
              <a:ext cx="141316" cy="141316"/>
            </a:xfrm>
            <a:prstGeom prst="ellipse">
              <a:avLst/>
            </a:prstGeom>
            <a:solidFill>
              <a:srgbClr val="6675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5"/>
            <p:cNvSpPr/>
            <p:nvPr/>
          </p:nvSpPr>
          <p:spPr>
            <a:xfrm>
              <a:off x="5353397" y="4526834"/>
              <a:ext cx="141316" cy="141316"/>
            </a:xfrm>
            <a:prstGeom prst="ellipse">
              <a:avLst/>
            </a:prstGeom>
            <a:solidFill>
              <a:srgbClr val="5263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5"/>
            <p:cNvSpPr/>
            <p:nvPr/>
          </p:nvSpPr>
          <p:spPr>
            <a:xfrm>
              <a:off x="5353397" y="4313058"/>
              <a:ext cx="141316" cy="141316"/>
            </a:xfrm>
            <a:prstGeom prst="ellipse">
              <a:avLst/>
            </a:prstGeom>
            <a:solidFill>
              <a:srgbClr val="4052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p:nvPr/>
          </p:nvSpPr>
          <p:spPr>
            <a:xfrm>
              <a:off x="5353397" y="4099282"/>
              <a:ext cx="141316" cy="141316"/>
            </a:xfrm>
            <a:prstGeom prst="ellipse">
              <a:avLst/>
            </a:prstGeom>
            <a:solidFill>
              <a:srgbClr val="3342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5"/>
            <p:cNvSpPr/>
            <p:nvPr/>
          </p:nvSpPr>
          <p:spPr>
            <a:xfrm>
              <a:off x="5353397" y="3885506"/>
              <a:ext cx="141316" cy="141316"/>
            </a:xfrm>
            <a:prstGeom prst="ellipse">
              <a:avLst/>
            </a:prstGeom>
            <a:solidFill>
              <a:srgbClr val="2633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5"/>
            <p:cNvSpPr/>
            <p:nvPr/>
          </p:nvSpPr>
          <p:spPr>
            <a:xfrm>
              <a:off x="5353397" y="3673002"/>
              <a:ext cx="141316" cy="141316"/>
            </a:xfrm>
            <a:prstGeom prst="ellipse">
              <a:avLst/>
            </a:prstGeom>
            <a:solidFill>
              <a:srgbClr val="1925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19253B (D90)</a:t>
              </a:r>
              <a:endParaRPr/>
            </a:p>
          </p:txBody>
        </p:sp>
        <p:sp>
          <p:nvSpPr>
            <p:cNvPr id="142" name="Google Shape;142;p5"/>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26334D (D80)</a:t>
              </a:r>
              <a:endParaRPr/>
            </a:p>
          </p:txBody>
        </p:sp>
        <p:sp>
          <p:nvSpPr>
            <p:cNvPr id="143" name="Google Shape;143;p5"/>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33425E (D70)</a:t>
              </a:r>
              <a:endParaRPr/>
            </a:p>
          </p:txBody>
        </p:sp>
        <p:sp>
          <p:nvSpPr>
            <p:cNvPr id="144" name="Google Shape;144;p5"/>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405270 (D60)</a:t>
              </a:r>
              <a:endParaRPr/>
            </a:p>
          </p:txBody>
        </p:sp>
        <p:sp>
          <p:nvSpPr>
            <p:cNvPr id="145" name="Google Shape;145;p5"/>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526382 (D50)</a:t>
              </a:r>
              <a:endParaRPr/>
            </a:p>
          </p:txBody>
        </p:sp>
        <p:sp>
          <p:nvSpPr>
            <p:cNvPr id="146" name="Google Shape;146;p5"/>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667594 (D40)</a:t>
              </a:r>
              <a:endParaRPr/>
            </a:p>
          </p:txBody>
        </p:sp>
        <p:sp>
          <p:nvSpPr>
            <p:cNvPr id="147" name="Google Shape;147;p5"/>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788AA6 (D30)</a:t>
              </a:r>
              <a:endParaRPr/>
            </a:p>
          </p:txBody>
        </p:sp>
      </p:grpSp>
      <p:grpSp>
        <p:nvGrpSpPr>
          <p:cNvPr id="148" name="Google Shape;148;p5"/>
          <p:cNvGrpSpPr/>
          <p:nvPr/>
        </p:nvGrpSpPr>
        <p:grpSpPr>
          <a:xfrm>
            <a:off x="12338982" y="1728508"/>
            <a:ext cx="1295814" cy="1449437"/>
            <a:chOff x="5353397" y="3649878"/>
            <a:chExt cx="1295814" cy="1449437"/>
          </a:xfrm>
        </p:grpSpPr>
        <p:sp>
          <p:nvSpPr>
            <p:cNvPr id="149" name="Google Shape;149;p5"/>
            <p:cNvSpPr/>
            <p:nvPr/>
          </p:nvSpPr>
          <p:spPr>
            <a:xfrm>
              <a:off x="5353397" y="4953162"/>
              <a:ext cx="141316" cy="14131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5"/>
            <p:cNvSpPr/>
            <p:nvPr/>
          </p:nvSpPr>
          <p:spPr>
            <a:xfrm>
              <a:off x="5353397" y="4740610"/>
              <a:ext cx="141316" cy="141316"/>
            </a:xfrm>
            <a:prstGeom prst="ellipse">
              <a:avLst/>
            </a:prstGeom>
            <a:solidFill>
              <a:srgbClr val="F7FA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5"/>
            <p:cNvSpPr/>
            <p:nvPr/>
          </p:nvSpPr>
          <p:spPr>
            <a:xfrm>
              <a:off x="5353397" y="4526834"/>
              <a:ext cx="141316" cy="141316"/>
            </a:xfrm>
            <a:prstGeom prst="ellipse">
              <a:avLst/>
            </a:prstGeom>
            <a:solidFill>
              <a:srgbClr val="EDF2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5"/>
            <p:cNvSpPr/>
            <p:nvPr/>
          </p:nvSpPr>
          <p:spPr>
            <a:xfrm>
              <a:off x="5353397" y="4313058"/>
              <a:ext cx="141316" cy="141316"/>
            </a:xfrm>
            <a:prstGeom prst="ellipse">
              <a:avLst/>
            </a:prstGeom>
            <a:solidFill>
              <a:srgbClr val="DEE8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5"/>
            <p:cNvSpPr/>
            <p:nvPr/>
          </p:nvSpPr>
          <p:spPr>
            <a:xfrm>
              <a:off x="5353397" y="4099282"/>
              <a:ext cx="141316" cy="141316"/>
            </a:xfrm>
            <a:prstGeom prst="ellipse">
              <a:avLst/>
            </a:prstGeom>
            <a:solidFill>
              <a:srgbClr val="CFD9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5"/>
            <p:cNvSpPr/>
            <p:nvPr/>
          </p:nvSpPr>
          <p:spPr>
            <a:xfrm>
              <a:off x="5353397" y="3885506"/>
              <a:ext cx="141316" cy="141316"/>
            </a:xfrm>
            <a:prstGeom prst="ellipse">
              <a:avLst/>
            </a:prstGeom>
            <a:solidFill>
              <a:srgbClr val="BDC9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5"/>
            <p:cNvSpPr/>
            <p:nvPr/>
          </p:nvSpPr>
          <p:spPr>
            <a:xfrm>
              <a:off x="5353397" y="3673002"/>
              <a:ext cx="141316" cy="141316"/>
            </a:xfrm>
            <a:prstGeom prst="ellipse">
              <a:avLst/>
            </a:prstGeom>
            <a:solidFill>
              <a:srgbClr val="ABB8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5"/>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ABB8CF (L60)</a:t>
              </a:r>
              <a:endParaRPr/>
            </a:p>
          </p:txBody>
        </p:sp>
        <p:sp>
          <p:nvSpPr>
            <p:cNvPr id="157" name="Google Shape;157;p5"/>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BDC9DE (L50)</a:t>
              </a:r>
              <a:endParaRPr/>
            </a:p>
          </p:txBody>
        </p:sp>
        <p:sp>
          <p:nvSpPr>
            <p:cNvPr id="158" name="Google Shape;158;p5"/>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CFD9EB (L40)</a:t>
              </a:r>
              <a:endParaRPr/>
            </a:p>
          </p:txBody>
        </p:sp>
        <p:sp>
          <p:nvSpPr>
            <p:cNvPr id="159" name="Google Shape;159;p5"/>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DEE8F5 (L30)</a:t>
              </a:r>
              <a:endParaRPr/>
            </a:p>
          </p:txBody>
        </p:sp>
        <p:sp>
          <p:nvSpPr>
            <p:cNvPr id="160" name="Google Shape;160;p5"/>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EDF2FA (L20)</a:t>
              </a:r>
              <a:endParaRPr/>
            </a:p>
          </p:txBody>
        </p:sp>
        <p:sp>
          <p:nvSpPr>
            <p:cNvPr id="161" name="Google Shape;161;p5"/>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F7FAFF (L10)</a:t>
              </a:r>
              <a:endParaRPr/>
            </a:p>
          </p:txBody>
        </p:sp>
        <p:sp>
          <p:nvSpPr>
            <p:cNvPr id="162" name="Google Shape;162;p5"/>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FFFFFF (L0)</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40" name="Shape 640"/>
        <p:cNvGrpSpPr/>
        <p:nvPr/>
      </p:nvGrpSpPr>
      <p:grpSpPr>
        <a:xfrm>
          <a:off x="0" y="0"/>
          <a:ext cx="0" cy="0"/>
          <a:chOff x="0" y="0"/>
          <a:chExt cx="0" cy="0"/>
        </a:xfrm>
      </p:grpSpPr>
      <p:sp>
        <p:nvSpPr>
          <p:cNvPr id="641" name="Google Shape;641;p45"/>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45"/>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43" name="Google Shape;643;p45"/>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2]" showMasterSp="0">
  <p:cSld name="2_One Content [2]">
    <p:bg>
      <p:bgPr>
        <a:solidFill>
          <a:srgbClr val="19243A"/>
        </a:solidFill>
      </p:bgPr>
    </p:bg>
    <p:spTree>
      <p:nvGrpSpPr>
        <p:cNvPr id="644" name="Shape 644"/>
        <p:cNvGrpSpPr/>
        <p:nvPr/>
      </p:nvGrpSpPr>
      <p:grpSpPr>
        <a:xfrm>
          <a:off x="0" y="0"/>
          <a:ext cx="0" cy="0"/>
          <a:chOff x="0" y="0"/>
          <a:chExt cx="0" cy="0"/>
        </a:xfrm>
      </p:grpSpPr>
      <p:pic>
        <p:nvPicPr>
          <p:cNvPr id="645" name="Google Shape;645;p4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46" name="Google Shape;646;p4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47" name="Google Shape;647;p46"/>
          <p:cNvSpPr txBox="1"/>
          <p:nvPr>
            <p:ph type="title"/>
          </p:nvPr>
        </p:nvSpPr>
        <p:spPr>
          <a:xfrm>
            <a:off x="990600" y="896907"/>
            <a:ext cx="10210800"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30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8" name="Google Shape;648;p46"/>
          <p:cNvSpPr txBox="1"/>
          <p:nvPr>
            <p:ph idx="1" type="body"/>
          </p:nvPr>
        </p:nvSpPr>
        <p:spPr>
          <a:xfrm>
            <a:off x="990600" y="2127904"/>
            <a:ext cx="1021080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400"/>
              <a:buNone/>
              <a:defRPr>
                <a:solidFill>
                  <a:schemeClr val="lt1"/>
                </a:solidFill>
              </a:defRPr>
            </a:lvl1pPr>
            <a:lvl2pPr indent="-317500" lvl="1" marL="914400" algn="l">
              <a:lnSpc>
                <a:spcPct val="120000"/>
              </a:lnSpc>
              <a:spcBef>
                <a:spcPts val="200"/>
              </a:spcBef>
              <a:spcAft>
                <a:spcPts val="0"/>
              </a:spcAft>
              <a:buClr>
                <a:schemeClr val="lt1"/>
              </a:buClr>
              <a:buSzPts val="1400"/>
              <a:buChar char="•"/>
              <a:defRPr>
                <a:solidFill>
                  <a:schemeClr val="lt1"/>
                </a:solidFill>
              </a:defRPr>
            </a:lvl2pPr>
            <a:lvl3pPr indent="-317500" lvl="2" marL="1371600" algn="l">
              <a:lnSpc>
                <a:spcPct val="120000"/>
              </a:lnSpc>
              <a:spcBef>
                <a:spcPts val="200"/>
              </a:spcBef>
              <a:spcAft>
                <a:spcPts val="0"/>
              </a:spcAft>
              <a:buClr>
                <a:schemeClr val="lt1"/>
              </a:buClr>
              <a:buSzPts val="1400"/>
              <a:buChar char="•"/>
              <a:defRPr>
                <a:solidFill>
                  <a:schemeClr val="lt1"/>
                </a:solidFill>
              </a:defRPr>
            </a:lvl3pPr>
            <a:lvl4pPr indent="-317500" lvl="3" marL="1828800" algn="l">
              <a:lnSpc>
                <a:spcPct val="120000"/>
              </a:lnSpc>
              <a:spcBef>
                <a:spcPts val="200"/>
              </a:spcBef>
              <a:spcAft>
                <a:spcPts val="0"/>
              </a:spcAft>
              <a:buClr>
                <a:schemeClr val="lt1"/>
              </a:buClr>
              <a:buSzPts val="1400"/>
              <a:buChar char="•"/>
              <a:defRPr>
                <a:solidFill>
                  <a:schemeClr val="lt1"/>
                </a:solidFill>
              </a:defRPr>
            </a:lvl4pPr>
            <a:lvl5pPr indent="-317500" lvl="4" marL="2286000" algn="l">
              <a:lnSpc>
                <a:spcPct val="120000"/>
              </a:lnSpc>
              <a:spcBef>
                <a:spcPts val="2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9" name="Google Shape;649;p46"/>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46"/>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51" name="Google Shape;651;p46"/>
          <p:cNvSpPr txBox="1"/>
          <p:nvPr>
            <p:ph idx="2" type="body"/>
          </p:nvPr>
        </p:nvSpPr>
        <p:spPr>
          <a:xfrm>
            <a:off x="991383"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52" name="Google Shape;652;p46"/>
          <p:cNvGrpSpPr/>
          <p:nvPr/>
        </p:nvGrpSpPr>
        <p:grpSpPr>
          <a:xfrm>
            <a:off x="12338982" y="-27140"/>
            <a:ext cx="1295814" cy="1449437"/>
            <a:chOff x="5353397" y="3649878"/>
            <a:chExt cx="1295814" cy="1449437"/>
          </a:xfrm>
        </p:grpSpPr>
        <p:sp>
          <p:nvSpPr>
            <p:cNvPr id="653" name="Google Shape;653;p46"/>
            <p:cNvSpPr/>
            <p:nvPr/>
          </p:nvSpPr>
          <p:spPr>
            <a:xfrm>
              <a:off x="5353397" y="4953162"/>
              <a:ext cx="141316" cy="141316"/>
            </a:xfrm>
            <a:prstGeom prst="ellipse">
              <a:avLst/>
            </a:prstGeom>
            <a:solidFill>
              <a:srgbClr val="788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46"/>
            <p:cNvSpPr/>
            <p:nvPr/>
          </p:nvSpPr>
          <p:spPr>
            <a:xfrm>
              <a:off x="5353397" y="4740610"/>
              <a:ext cx="141316" cy="141316"/>
            </a:xfrm>
            <a:prstGeom prst="ellipse">
              <a:avLst/>
            </a:prstGeom>
            <a:solidFill>
              <a:srgbClr val="6675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46"/>
            <p:cNvSpPr/>
            <p:nvPr/>
          </p:nvSpPr>
          <p:spPr>
            <a:xfrm>
              <a:off x="5353397" y="4526834"/>
              <a:ext cx="141316" cy="141316"/>
            </a:xfrm>
            <a:prstGeom prst="ellipse">
              <a:avLst/>
            </a:prstGeom>
            <a:solidFill>
              <a:srgbClr val="5263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6"/>
            <p:cNvSpPr/>
            <p:nvPr/>
          </p:nvSpPr>
          <p:spPr>
            <a:xfrm>
              <a:off x="5353397" y="4313058"/>
              <a:ext cx="141316" cy="141316"/>
            </a:xfrm>
            <a:prstGeom prst="ellipse">
              <a:avLst/>
            </a:prstGeom>
            <a:solidFill>
              <a:srgbClr val="4052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46"/>
            <p:cNvSpPr/>
            <p:nvPr/>
          </p:nvSpPr>
          <p:spPr>
            <a:xfrm>
              <a:off x="5353397" y="4099282"/>
              <a:ext cx="141316" cy="141316"/>
            </a:xfrm>
            <a:prstGeom prst="ellipse">
              <a:avLst/>
            </a:prstGeom>
            <a:solidFill>
              <a:srgbClr val="3342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8" name="Google Shape;658;p46"/>
            <p:cNvSpPr/>
            <p:nvPr/>
          </p:nvSpPr>
          <p:spPr>
            <a:xfrm>
              <a:off x="5353397" y="3885506"/>
              <a:ext cx="141316" cy="141316"/>
            </a:xfrm>
            <a:prstGeom prst="ellipse">
              <a:avLst/>
            </a:prstGeom>
            <a:solidFill>
              <a:srgbClr val="2633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46"/>
            <p:cNvSpPr/>
            <p:nvPr/>
          </p:nvSpPr>
          <p:spPr>
            <a:xfrm>
              <a:off x="5353397" y="3673002"/>
              <a:ext cx="141316" cy="141316"/>
            </a:xfrm>
            <a:prstGeom prst="ellipse">
              <a:avLst/>
            </a:prstGeom>
            <a:solidFill>
              <a:srgbClr val="1925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0" name="Google Shape;660;p46"/>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19253B (D90)</a:t>
              </a:r>
              <a:endParaRPr/>
            </a:p>
          </p:txBody>
        </p:sp>
        <p:sp>
          <p:nvSpPr>
            <p:cNvPr id="661" name="Google Shape;661;p46"/>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26334D (D80)</a:t>
              </a:r>
              <a:endParaRPr/>
            </a:p>
          </p:txBody>
        </p:sp>
        <p:sp>
          <p:nvSpPr>
            <p:cNvPr id="662" name="Google Shape;662;p46"/>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33425E (D70)</a:t>
              </a:r>
              <a:endParaRPr/>
            </a:p>
          </p:txBody>
        </p:sp>
        <p:sp>
          <p:nvSpPr>
            <p:cNvPr id="663" name="Google Shape;663;p46"/>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405270 (D60)</a:t>
              </a:r>
              <a:endParaRPr/>
            </a:p>
          </p:txBody>
        </p:sp>
        <p:sp>
          <p:nvSpPr>
            <p:cNvPr id="664" name="Google Shape;664;p46"/>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526382 (D50)</a:t>
              </a:r>
              <a:endParaRPr/>
            </a:p>
          </p:txBody>
        </p:sp>
        <p:sp>
          <p:nvSpPr>
            <p:cNvPr id="665" name="Google Shape;665;p46"/>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667594 (D40)</a:t>
              </a:r>
              <a:endParaRPr/>
            </a:p>
          </p:txBody>
        </p:sp>
        <p:sp>
          <p:nvSpPr>
            <p:cNvPr id="666" name="Google Shape;666;p46"/>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788AA6 (D30)</a:t>
              </a:r>
              <a:endParaRPr/>
            </a:p>
          </p:txBody>
        </p:sp>
      </p:grpSp>
      <p:grpSp>
        <p:nvGrpSpPr>
          <p:cNvPr id="667" name="Google Shape;667;p46"/>
          <p:cNvGrpSpPr/>
          <p:nvPr/>
        </p:nvGrpSpPr>
        <p:grpSpPr>
          <a:xfrm>
            <a:off x="12338982" y="1728508"/>
            <a:ext cx="1295814" cy="1449437"/>
            <a:chOff x="5353397" y="3649878"/>
            <a:chExt cx="1295814" cy="1449437"/>
          </a:xfrm>
        </p:grpSpPr>
        <p:sp>
          <p:nvSpPr>
            <p:cNvPr id="668" name="Google Shape;668;p46"/>
            <p:cNvSpPr/>
            <p:nvPr/>
          </p:nvSpPr>
          <p:spPr>
            <a:xfrm>
              <a:off x="5353397" y="4953162"/>
              <a:ext cx="141316" cy="14131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46"/>
            <p:cNvSpPr/>
            <p:nvPr/>
          </p:nvSpPr>
          <p:spPr>
            <a:xfrm>
              <a:off x="5353397" y="4740610"/>
              <a:ext cx="141316" cy="141316"/>
            </a:xfrm>
            <a:prstGeom prst="ellipse">
              <a:avLst/>
            </a:prstGeom>
            <a:solidFill>
              <a:srgbClr val="F7FA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46"/>
            <p:cNvSpPr/>
            <p:nvPr/>
          </p:nvSpPr>
          <p:spPr>
            <a:xfrm>
              <a:off x="5353397" y="4526834"/>
              <a:ext cx="141316" cy="141316"/>
            </a:xfrm>
            <a:prstGeom prst="ellipse">
              <a:avLst/>
            </a:prstGeom>
            <a:solidFill>
              <a:srgbClr val="EDF2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p46"/>
            <p:cNvSpPr/>
            <p:nvPr/>
          </p:nvSpPr>
          <p:spPr>
            <a:xfrm>
              <a:off x="5353397" y="4313058"/>
              <a:ext cx="141316" cy="141316"/>
            </a:xfrm>
            <a:prstGeom prst="ellipse">
              <a:avLst/>
            </a:prstGeom>
            <a:solidFill>
              <a:srgbClr val="DEE8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46"/>
            <p:cNvSpPr/>
            <p:nvPr/>
          </p:nvSpPr>
          <p:spPr>
            <a:xfrm>
              <a:off x="5353397" y="4099282"/>
              <a:ext cx="141316" cy="141316"/>
            </a:xfrm>
            <a:prstGeom prst="ellipse">
              <a:avLst/>
            </a:prstGeom>
            <a:solidFill>
              <a:srgbClr val="CFD9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46"/>
            <p:cNvSpPr/>
            <p:nvPr/>
          </p:nvSpPr>
          <p:spPr>
            <a:xfrm>
              <a:off x="5353397" y="3885506"/>
              <a:ext cx="141316" cy="141316"/>
            </a:xfrm>
            <a:prstGeom prst="ellipse">
              <a:avLst/>
            </a:prstGeom>
            <a:solidFill>
              <a:srgbClr val="BDC9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46"/>
            <p:cNvSpPr/>
            <p:nvPr/>
          </p:nvSpPr>
          <p:spPr>
            <a:xfrm>
              <a:off x="5353397" y="3673002"/>
              <a:ext cx="141316" cy="141316"/>
            </a:xfrm>
            <a:prstGeom prst="ellipse">
              <a:avLst/>
            </a:prstGeom>
            <a:solidFill>
              <a:srgbClr val="ABB8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46"/>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ABB8CF (L60)</a:t>
              </a:r>
              <a:endParaRPr/>
            </a:p>
          </p:txBody>
        </p:sp>
        <p:sp>
          <p:nvSpPr>
            <p:cNvPr id="676" name="Google Shape;676;p46"/>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BDC9DE (L50)</a:t>
              </a:r>
              <a:endParaRPr/>
            </a:p>
          </p:txBody>
        </p:sp>
        <p:sp>
          <p:nvSpPr>
            <p:cNvPr id="677" name="Google Shape;677;p46"/>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CFD9EB (L40)</a:t>
              </a:r>
              <a:endParaRPr/>
            </a:p>
          </p:txBody>
        </p:sp>
        <p:sp>
          <p:nvSpPr>
            <p:cNvPr id="678" name="Google Shape;678;p46"/>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DEE8F5 (L30)</a:t>
              </a:r>
              <a:endParaRPr/>
            </a:p>
          </p:txBody>
        </p:sp>
        <p:sp>
          <p:nvSpPr>
            <p:cNvPr id="679" name="Google Shape;679;p46"/>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EDF2FA (L20)</a:t>
              </a:r>
              <a:endParaRPr/>
            </a:p>
          </p:txBody>
        </p:sp>
        <p:sp>
          <p:nvSpPr>
            <p:cNvPr id="680" name="Google Shape;680;p46"/>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F7FAFF (L10)</a:t>
              </a:r>
              <a:endParaRPr/>
            </a:p>
          </p:txBody>
        </p:sp>
        <p:sp>
          <p:nvSpPr>
            <p:cNvPr id="681" name="Google Shape;681;p46"/>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FFFFFF (L0)</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Title" showMasterSp="0">
  <p:cSld name="Sub Title">
    <p:bg>
      <p:bgPr>
        <a:solidFill>
          <a:srgbClr val="70126D"/>
        </a:solidFill>
      </p:bgPr>
    </p:bg>
    <p:spTree>
      <p:nvGrpSpPr>
        <p:cNvPr id="704" name="Shape 704"/>
        <p:cNvGrpSpPr/>
        <p:nvPr/>
      </p:nvGrpSpPr>
      <p:grpSpPr>
        <a:xfrm>
          <a:off x="0" y="0"/>
          <a:ext cx="0" cy="0"/>
          <a:chOff x="0" y="0"/>
          <a:chExt cx="0" cy="0"/>
        </a:xfrm>
      </p:grpSpPr>
      <p:pic>
        <p:nvPicPr>
          <p:cNvPr id="705" name="Google Shape;705;p4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06" name="Google Shape;706;p4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07" name="Google Shape;707;p48"/>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48"/>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09" name="Google Shape;709;p48"/>
          <p:cNvSpPr txBox="1"/>
          <p:nvPr>
            <p:ph idx="1" type="body"/>
          </p:nvPr>
        </p:nvSpPr>
        <p:spPr>
          <a:xfrm>
            <a:off x="991382"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10" name="Google Shape;710;p48"/>
          <p:cNvGrpSpPr/>
          <p:nvPr/>
        </p:nvGrpSpPr>
        <p:grpSpPr>
          <a:xfrm>
            <a:off x="12338982" y="-33454"/>
            <a:ext cx="1295814" cy="1449437"/>
            <a:chOff x="5353397" y="3647871"/>
            <a:chExt cx="1295814" cy="1449437"/>
          </a:xfrm>
        </p:grpSpPr>
        <p:sp>
          <p:nvSpPr>
            <p:cNvPr id="711" name="Google Shape;711;p48"/>
            <p:cNvSpPr/>
            <p:nvPr/>
          </p:nvSpPr>
          <p:spPr>
            <a:xfrm>
              <a:off x="5353397" y="4953162"/>
              <a:ext cx="141316" cy="141316"/>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48"/>
            <p:cNvSpPr/>
            <p:nvPr/>
          </p:nvSpPr>
          <p:spPr>
            <a:xfrm>
              <a:off x="5353397" y="4740610"/>
              <a:ext cx="141316" cy="141316"/>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p48"/>
            <p:cNvSpPr/>
            <p:nvPr/>
          </p:nvSpPr>
          <p:spPr>
            <a:xfrm>
              <a:off x="5353397" y="4526834"/>
              <a:ext cx="141316" cy="141316"/>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48"/>
            <p:cNvSpPr/>
            <p:nvPr/>
          </p:nvSpPr>
          <p:spPr>
            <a:xfrm>
              <a:off x="5353397" y="4313058"/>
              <a:ext cx="141316" cy="141316"/>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5" name="Google Shape;715;p48"/>
            <p:cNvSpPr/>
            <p:nvPr/>
          </p:nvSpPr>
          <p:spPr>
            <a:xfrm>
              <a:off x="5353397" y="4099282"/>
              <a:ext cx="141316" cy="141316"/>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48"/>
            <p:cNvSpPr/>
            <p:nvPr/>
          </p:nvSpPr>
          <p:spPr>
            <a:xfrm>
              <a:off x="5353397" y="3885506"/>
              <a:ext cx="141316" cy="141316"/>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p48"/>
            <p:cNvSpPr/>
            <p:nvPr/>
          </p:nvSpPr>
          <p:spPr>
            <a:xfrm>
              <a:off x="5353397" y="3673002"/>
              <a:ext cx="141316" cy="141316"/>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8" name="Google Shape;718;p48"/>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EB91D6</a:t>
              </a:r>
              <a:endParaRPr/>
            </a:p>
          </p:txBody>
        </p:sp>
        <p:sp>
          <p:nvSpPr>
            <p:cNvPr id="719" name="Google Shape;719;p48"/>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D674C2</a:t>
              </a:r>
              <a:endParaRPr/>
            </a:p>
          </p:txBody>
        </p:sp>
        <p:sp>
          <p:nvSpPr>
            <p:cNvPr id="720" name="Google Shape;720;p48"/>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C259B0</a:t>
              </a:r>
              <a:endParaRPr/>
            </a:p>
          </p:txBody>
        </p:sp>
        <p:sp>
          <p:nvSpPr>
            <p:cNvPr id="721" name="Google Shape;721;p48"/>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AD419F HERO</a:t>
              </a:r>
              <a:endParaRPr/>
            </a:p>
          </p:txBody>
        </p:sp>
        <p:sp>
          <p:nvSpPr>
            <p:cNvPr id="722" name="Google Shape;722;p48"/>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992E8E</a:t>
              </a:r>
              <a:endParaRPr/>
            </a:p>
          </p:txBody>
        </p:sp>
        <p:sp>
          <p:nvSpPr>
            <p:cNvPr id="723" name="Google Shape;723;p48"/>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851E7E</a:t>
              </a:r>
              <a:endParaRPr/>
            </a:p>
          </p:txBody>
        </p:sp>
        <p:sp>
          <p:nvSpPr>
            <p:cNvPr id="724" name="Google Shape;724;p48"/>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7B0071</a:t>
              </a:r>
              <a:endParaRPr/>
            </a:p>
          </p:txBody>
        </p:sp>
      </p:grpSp>
      <p:sp>
        <p:nvSpPr>
          <p:cNvPr id="725" name="Google Shape;725;p48"/>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rgbClr val="70126D"/>
        </a:solidFill>
      </p:bgPr>
    </p:bg>
    <p:spTree>
      <p:nvGrpSpPr>
        <p:cNvPr id="726" name="Shape 726"/>
        <p:cNvGrpSpPr/>
        <p:nvPr/>
      </p:nvGrpSpPr>
      <p:grpSpPr>
        <a:xfrm>
          <a:off x="0" y="0"/>
          <a:ext cx="0" cy="0"/>
          <a:chOff x="0" y="0"/>
          <a:chExt cx="0" cy="0"/>
        </a:xfrm>
      </p:grpSpPr>
      <p:pic>
        <p:nvPicPr>
          <p:cNvPr id="727" name="Google Shape;727;p4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8" name="Google Shape;728;p4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29" name="Google Shape;729;p49"/>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49"/>
          <p:cNvSpPr/>
          <p:nvPr/>
        </p:nvSpPr>
        <p:spPr>
          <a:xfrm>
            <a:off x="883354" y="5937408"/>
            <a:ext cx="2219583"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FFFFFF"/>
                </a:solidFill>
                <a:latin typeface="Avenir"/>
                <a:ea typeface="Avenir"/>
                <a:cs typeface="Avenir"/>
                <a:sym typeface="Avenir"/>
              </a:rPr>
              <a:t>www.globalwebindex.com</a:t>
            </a:r>
            <a:endParaRPr b="1" sz="1200">
              <a:solidFill>
                <a:srgbClr val="FFFFFF"/>
              </a:solidFill>
              <a:latin typeface="Avenir"/>
              <a:ea typeface="Avenir"/>
              <a:cs typeface="Avenir"/>
              <a:sym typeface="Avenir"/>
            </a:endParaRPr>
          </a:p>
        </p:txBody>
      </p:sp>
      <p:pic>
        <p:nvPicPr>
          <p:cNvPr id="731" name="Google Shape;731;p49"/>
          <p:cNvPicPr preferRelativeResize="0"/>
          <p:nvPr/>
        </p:nvPicPr>
        <p:blipFill rotWithShape="1">
          <a:blip r:embed="rId4">
            <a:alphaModFix/>
          </a:blip>
          <a:srcRect b="0" l="0" r="0" t="0"/>
          <a:stretch/>
        </p:blipFill>
        <p:spPr>
          <a:xfrm>
            <a:off x="10005172" y="5700521"/>
            <a:ext cx="1536700" cy="457200"/>
          </a:xfrm>
          <a:prstGeom prst="rect">
            <a:avLst/>
          </a:prstGeom>
          <a:noFill/>
          <a:ln>
            <a:noFill/>
          </a:ln>
        </p:spPr>
      </p:pic>
      <p:grpSp>
        <p:nvGrpSpPr>
          <p:cNvPr id="732" name="Google Shape;732;p49"/>
          <p:cNvGrpSpPr/>
          <p:nvPr/>
        </p:nvGrpSpPr>
        <p:grpSpPr>
          <a:xfrm>
            <a:off x="12338982" y="-33454"/>
            <a:ext cx="1295814" cy="1449437"/>
            <a:chOff x="5353397" y="3647871"/>
            <a:chExt cx="1295814" cy="1449437"/>
          </a:xfrm>
        </p:grpSpPr>
        <p:sp>
          <p:nvSpPr>
            <p:cNvPr id="733" name="Google Shape;733;p49"/>
            <p:cNvSpPr/>
            <p:nvPr/>
          </p:nvSpPr>
          <p:spPr>
            <a:xfrm>
              <a:off x="5353397" y="4953162"/>
              <a:ext cx="141316" cy="141316"/>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49"/>
            <p:cNvSpPr/>
            <p:nvPr/>
          </p:nvSpPr>
          <p:spPr>
            <a:xfrm>
              <a:off x="5353397" y="4740610"/>
              <a:ext cx="141316" cy="141316"/>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49"/>
            <p:cNvSpPr/>
            <p:nvPr/>
          </p:nvSpPr>
          <p:spPr>
            <a:xfrm>
              <a:off x="5353397" y="4526834"/>
              <a:ext cx="141316" cy="141316"/>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49"/>
            <p:cNvSpPr/>
            <p:nvPr/>
          </p:nvSpPr>
          <p:spPr>
            <a:xfrm>
              <a:off x="5353397" y="4313058"/>
              <a:ext cx="141316" cy="141316"/>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p49"/>
            <p:cNvSpPr/>
            <p:nvPr/>
          </p:nvSpPr>
          <p:spPr>
            <a:xfrm>
              <a:off x="5353397" y="4099282"/>
              <a:ext cx="141316" cy="141316"/>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49"/>
            <p:cNvSpPr/>
            <p:nvPr/>
          </p:nvSpPr>
          <p:spPr>
            <a:xfrm>
              <a:off x="5353397" y="3885506"/>
              <a:ext cx="141316" cy="141316"/>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9" name="Google Shape;739;p49"/>
            <p:cNvSpPr/>
            <p:nvPr/>
          </p:nvSpPr>
          <p:spPr>
            <a:xfrm>
              <a:off x="5353397" y="3673002"/>
              <a:ext cx="141316" cy="141316"/>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49"/>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EB91D6</a:t>
              </a:r>
              <a:endParaRPr/>
            </a:p>
          </p:txBody>
        </p:sp>
        <p:sp>
          <p:nvSpPr>
            <p:cNvPr id="741" name="Google Shape;741;p49"/>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D674C2</a:t>
              </a:r>
              <a:endParaRPr/>
            </a:p>
          </p:txBody>
        </p:sp>
        <p:sp>
          <p:nvSpPr>
            <p:cNvPr id="742" name="Google Shape;742;p49"/>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C259B0</a:t>
              </a:r>
              <a:endParaRPr/>
            </a:p>
          </p:txBody>
        </p:sp>
        <p:sp>
          <p:nvSpPr>
            <p:cNvPr id="743" name="Google Shape;743;p49"/>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AD419F HERO</a:t>
              </a:r>
              <a:endParaRPr/>
            </a:p>
          </p:txBody>
        </p:sp>
        <p:sp>
          <p:nvSpPr>
            <p:cNvPr id="744" name="Google Shape;744;p49"/>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992E8E</a:t>
              </a:r>
              <a:endParaRPr/>
            </a:p>
          </p:txBody>
        </p:sp>
        <p:sp>
          <p:nvSpPr>
            <p:cNvPr id="745" name="Google Shape;745;p49"/>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851E7E</a:t>
              </a:r>
              <a:endParaRPr/>
            </a:p>
          </p:txBody>
        </p:sp>
        <p:sp>
          <p:nvSpPr>
            <p:cNvPr id="746" name="Google Shape;746;p49"/>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7B0071</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One Column">
  <p:cSld name="Content One Column">
    <p:spTree>
      <p:nvGrpSpPr>
        <p:cNvPr id="747" name="Shape 747"/>
        <p:cNvGrpSpPr/>
        <p:nvPr/>
      </p:nvGrpSpPr>
      <p:grpSpPr>
        <a:xfrm>
          <a:off x="0" y="0"/>
          <a:ext cx="0" cy="0"/>
          <a:chOff x="0" y="0"/>
          <a:chExt cx="0" cy="0"/>
        </a:xfrm>
      </p:grpSpPr>
      <p:sp>
        <p:nvSpPr>
          <p:cNvPr id="748" name="Google Shape;748;p50"/>
          <p:cNvSpPr txBox="1"/>
          <p:nvPr>
            <p:ph type="title"/>
          </p:nvPr>
        </p:nvSpPr>
        <p:spPr>
          <a:xfrm>
            <a:off x="990599" y="896907"/>
            <a:ext cx="9949149"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9" name="Google Shape;749;p50"/>
          <p:cNvSpPr txBox="1"/>
          <p:nvPr>
            <p:ph idx="1" type="body"/>
          </p:nvPr>
        </p:nvSpPr>
        <p:spPr>
          <a:xfrm>
            <a:off x="990600" y="2127904"/>
            <a:ext cx="9949148"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0" name="Google Shape;750;p50"/>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50"/>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52" name="Google Shape;752;p50"/>
          <p:cNvSpPr txBox="1"/>
          <p:nvPr>
            <p:ph idx="2" type="body"/>
          </p:nvPr>
        </p:nvSpPr>
        <p:spPr>
          <a:xfrm>
            <a:off x="991381" y="491067"/>
            <a:ext cx="9947626"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Colour" showMasterSp="0">
  <p:cSld name="Content Colour">
    <p:bg>
      <p:bgPr>
        <a:solidFill>
          <a:srgbClr val="70126D"/>
        </a:solidFill>
      </p:bgPr>
    </p:bg>
    <p:spTree>
      <p:nvGrpSpPr>
        <p:cNvPr id="753" name="Shape 753"/>
        <p:cNvGrpSpPr/>
        <p:nvPr/>
      </p:nvGrpSpPr>
      <p:grpSpPr>
        <a:xfrm>
          <a:off x="0" y="0"/>
          <a:ext cx="0" cy="0"/>
          <a:chOff x="0" y="0"/>
          <a:chExt cx="0" cy="0"/>
        </a:xfrm>
      </p:grpSpPr>
      <p:pic>
        <p:nvPicPr>
          <p:cNvPr id="754" name="Google Shape;754;p5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55" name="Google Shape;755;p5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56" name="Google Shape;756;p51"/>
          <p:cNvSpPr txBox="1"/>
          <p:nvPr>
            <p:ph type="title"/>
          </p:nvPr>
        </p:nvSpPr>
        <p:spPr>
          <a:xfrm>
            <a:off x="990599" y="896907"/>
            <a:ext cx="10209238"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30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7" name="Google Shape;757;p51"/>
          <p:cNvSpPr txBox="1"/>
          <p:nvPr>
            <p:ph idx="1" type="body"/>
          </p:nvPr>
        </p:nvSpPr>
        <p:spPr>
          <a:xfrm>
            <a:off x="990600" y="2127904"/>
            <a:ext cx="1021080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400"/>
              <a:buNone/>
              <a:defRPr>
                <a:solidFill>
                  <a:schemeClr val="lt1"/>
                </a:solidFill>
              </a:defRPr>
            </a:lvl1pPr>
            <a:lvl2pPr indent="-317500" lvl="1" marL="914400" algn="l">
              <a:lnSpc>
                <a:spcPct val="120000"/>
              </a:lnSpc>
              <a:spcBef>
                <a:spcPts val="200"/>
              </a:spcBef>
              <a:spcAft>
                <a:spcPts val="0"/>
              </a:spcAft>
              <a:buClr>
                <a:schemeClr val="lt1"/>
              </a:buClr>
              <a:buSzPts val="1400"/>
              <a:buChar char="•"/>
              <a:defRPr>
                <a:solidFill>
                  <a:schemeClr val="lt1"/>
                </a:solidFill>
              </a:defRPr>
            </a:lvl2pPr>
            <a:lvl3pPr indent="-317500" lvl="2" marL="1371600" algn="l">
              <a:lnSpc>
                <a:spcPct val="120000"/>
              </a:lnSpc>
              <a:spcBef>
                <a:spcPts val="200"/>
              </a:spcBef>
              <a:spcAft>
                <a:spcPts val="0"/>
              </a:spcAft>
              <a:buClr>
                <a:schemeClr val="lt1"/>
              </a:buClr>
              <a:buSzPts val="1400"/>
              <a:buChar char="•"/>
              <a:defRPr>
                <a:solidFill>
                  <a:schemeClr val="lt1"/>
                </a:solidFill>
              </a:defRPr>
            </a:lvl3pPr>
            <a:lvl4pPr indent="-317500" lvl="3" marL="1828800" algn="l">
              <a:lnSpc>
                <a:spcPct val="120000"/>
              </a:lnSpc>
              <a:spcBef>
                <a:spcPts val="200"/>
              </a:spcBef>
              <a:spcAft>
                <a:spcPts val="0"/>
              </a:spcAft>
              <a:buClr>
                <a:schemeClr val="lt1"/>
              </a:buClr>
              <a:buSzPts val="1400"/>
              <a:buChar char="•"/>
              <a:defRPr>
                <a:solidFill>
                  <a:schemeClr val="lt1"/>
                </a:solidFill>
              </a:defRPr>
            </a:lvl4pPr>
            <a:lvl5pPr indent="-317500" lvl="4" marL="2286000" algn="l">
              <a:lnSpc>
                <a:spcPct val="120000"/>
              </a:lnSpc>
              <a:spcBef>
                <a:spcPts val="2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8" name="Google Shape;758;p51"/>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51"/>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60" name="Google Shape;760;p51"/>
          <p:cNvSpPr txBox="1"/>
          <p:nvPr>
            <p:ph idx="2" type="body"/>
          </p:nvPr>
        </p:nvSpPr>
        <p:spPr>
          <a:xfrm>
            <a:off x="991382" y="491067"/>
            <a:ext cx="10209238"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61" name="Google Shape;761;p51"/>
          <p:cNvGrpSpPr/>
          <p:nvPr/>
        </p:nvGrpSpPr>
        <p:grpSpPr>
          <a:xfrm>
            <a:off x="12338982" y="-33454"/>
            <a:ext cx="1295814" cy="1449437"/>
            <a:chOff x="5353397" y="3647871"/>
            <a:chExt cx="1295814" cy="1449437"/>
          </a:xfrm>
        </p:grpSpPr>
        <p:sp>
          <p:nvSpPr>
            <p:cNvPr id="762" name="Google Shape;762;p51"/>
            <p:cNvSpPr/>
            <p:nvPr/>
          </p:nvSpPr>
          <p:spPr>
            <a:xfrm>
              <a:off x="5353397" y="4953162"/>
              <a:ext cx="141316" cy="141316"/>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51"/>
            <p:cNvSpPr/>
            <p:nvPr/>
          </p:nvSpPr>
          <p:spPr>
            <a:xfrm>
              <a:off x="5353397" y="4740610"/>
              <a:ext cx="141316" cy="141316"/>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51"/>
            <p:cNvSpPr/>
            <p:nvPr/>
          </p:nvSpPr>
          <p:spPr>
            <a:xfrm>
              <a:off x="5353397" y="4526834"/>
              <a:ext cx="141316" cy="141316"/>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p51"/>
            <p:cNvSpPr/>
            <p:nvPr/>
          </p:nvSpPr>
          <p:spPr>
            <a:xfrm>
              <a:off x="5353397" y="4313058"/>
              <a:ext cx="141316" cy="141316"/>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51"/>
            <p:cNvSpPr/>
            <p:nvPr/>
          </p:nvSpPr>
          <p:spPr>
            <a:xfrm>
              <a:off x="5353397" y="4099282"/>
              <a:ext cx="141316" cy="141316"/>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51"/>
            <p:cNvSpPr/>
            <p:nvPr/>
          </p:nvSpPr>
          <p:spPr>
            <a:xfrm>
              <a:off x="5353397" y="3885506"/>
              <a:ext cx="141316" cy="141316"/>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51"/>
            <p:cNvSpPr/>
            <p:nvPr/>
          </p:nvSpPr>
          <p:spPr>
            <a:xfrm>
              <a:off x="5353397" y="3673002"/>
              <a:ext cx="141316" cy="141316"/>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9" name="Google Shape;769;p51"/>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EB91D6</a:t>
              </a:r>
              <a:endParaRPr/>
            </a:p>
          </p:txBody>
        </p:sp>
        <p:sp>
          <p:nvSpPr>
            <p:cNvPr id="770" name="Google Shape;770;p51"/>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D674C2</a:t>
              </a:r>
              <a:endParaRPr/>
            </a:p>
          </p:txBody>
        </p:sp>
        <p:sp>
          <p:nvSpPr>
            <p:cNvPr id="771" name="Google Shape;771;p51"/>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C259B0</a:t>
              </a:r>
              <a:endParaRPr/>
            </a:p>
          </p:txBody>
        </p:sp>
        <p:sp>
          <p:nvSpPr>
            <p:cNvPr id="772" name="Google Shape;772;p51"/>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AD419F HERO</a:t>
              </a:r>
              <a:endParaRPr/>
            </a:p>
          </p:txBody>
        </p:sp>
        <p:sp>
          <p:nvSpPr>
            <p:cNvPr id="773" name="Google Shape;773;p51"/>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992E8E</a:t>
              </a:r>
              <a:endParaRPr/>
            </a:p>
          </p:txBody>
        </p:sp>
        <p:sp>
          <p:nvSpPr>
            <p:cNvPr id="774" name="Google Shape;774;p51"/>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851E7E</a:t>
              </a:r>
              <a:endParaRPr/>
            </a:p>
          </p:txBody>
        </p:sp>
        <p:sp>
          <p:nvSpPr>
            <p:cNvPr id="775" name="Google Shape;775;p51"/>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7B0071</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wo Column">
  <p:cSld name="Content Two Column">
    <p:spTree>
      <p:nvGrpSpPr>
        <p:cNvPr id="776" name="Shape 776"/>
        <p:cNvGrpSpPr/>
        <p:nvPr/>
      </p:nvGrpSpPr>
      <p:grpSpPr>
        <a:xfrm>
          <a:off x="0" y="0"/>
          <a:ext cx="0" cy="0"/>
          <a:chOff x="0" y="0"/>
          <a:chExt cx="0" cy="0"/>
        </a:xfrm>
      </p:grpSpPr>
      <p:sp>
        <p:nvSpPr>
          <p:cNvPr id="777" name="Google Shape;777;p52"/>
          <p:cNvSpPr txBox="1"/>
          <p:nvPr>
            <p:ph type="title"/>
          </p:nvPr>
        </p:nvSpPr>
        <p:spPr>
          <a:xfrm>
            <a:off x="990599" y="896907"/>
            <a:ext cx="9949149"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8" name="Google Shape;778;p52"/>
          <p:cNvSpPr txBox="1"/>
          <p:nvPr>
            <p:ph idx="1" type="body"/>
          </p:nvPr>
        </p:nvSpPr>
        <p:spPr>
          <a:xfrm>
            <a:off x="990599" y="2127904"/>
            <a:ext cx="4880988"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9" name="Google Shape;779;p52"/>
          <p:cNvSpPr txBox="1"/>
          <p:nvPr>
            <p:ph idx="2" type="body"/>
          </p:nvPr>
        </p:nvSpPr>
        <p:spPr>
          <a:xfrm>
            <a:off x="6056007" y="2127904"/>
            <a:ext cx="488374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0" name="Google Shape;780;p52"/>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1" name="Google Shape;781;p52"/>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82" name="Google Shape;782;p52"/>
          <p:cNvSpPr txBox="1"/>
          <p:nvPr>
            <p:ph idx="3" type="body"/>
          </p:nvPr>
        </p:nvSpPr>
        <p:spPr>
          <a:xfrm>
            <a:off x="991325" y="491067"/>
            <a:ext cx="9948422"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783" name="Shape 783"/>
        <p:cNvGrpSpPr/>
        <p:nvPr/>
      </p:nvGrpSpPr>
      <p:grpSpPr>
        <a:xfrm>
          <a:off x="0" y="0"/>
          <a:ext cx="0" cy="0"/>
          <a:chOff x="0" y="0"/>
          <a:chExt cx="0" cy="0"/>
        </a:xfrm>
      </p:grpSpPr>
      <p:sp>
        <p:nvSpPr>
          <p:cNvPr id="784" name="Google Shape;784;p53"/>
          <p:cNvSpPr txBox="1"/>
          <p:nvPr>
            <p:ph type="title"/>
          </p:nvPr>
        </p:nvSpPr>
        <p:spPr>
          <a:xfrm>
            <a:off x="990599" y="896907"/>
            <a:ext cx="9949149"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5" name="Google Shape;785;p53"/>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6" name="Google Shape;786;p53"/>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87" name="Google Shape;787;p53"/>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Image">
  <p:cSld name="Content with Image">
    <p:spTree>
      <p:nvGrpSpPr>
        <p:cNvPr id="788" name="Shape 788"/>
        <p:cNvGrpSpPr/>
        <p:nvPr/>
      </p:nvGrpSpPr>
      <p:grpSpPr>
        <a:xfrm>
          <a:off x="0" y="0"/>
          <a:ext cx="0" cy="0"/>
          <a:chOff x="0" y="0"/>
          <a:chExt cx="0" cy="0"/>
        </a:xfrm>
      </p:grpSpPr>
      <p:sp>
        <p:nvSpPr>
          <p:cNvPr id="789" name="Google Shape;789;p54"/>
          <p:cNvSpPr txBox="1"/>
          <p:nvPr>
            <p:ph type="title"/>
          </p:nvPr>
        </p:nvSpPr>
        <p:spPr>
          <a:xfrm>
            <a:off x="990600" y="896906"/>
            <a:ext cx="3664528" cy="4639370"/>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0" name="Google Shape;790;p54"/>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1" name="Google Shape;791;p54"/>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92" name="Google Shape;792;p54"/>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793" name="Shape 793"/>
        <p:cNvGrpSpPr/>
        <p:nvPr/>
      </p:nvGrpSpPr>
      <p:grpSpPr>
        <a:xfrm>
          <a:off x="0" y="0"/>
          <a:ext cx="0" cy="0"/>
          <a:chOff x="0" y="0"/>
          <a:chExt cx="0" cy="0"/>
        </a:xfrm>
      </p:grpSpPr>
      <p:sp>
        <p:nvSpPr>
          <p:cNvPr id="794" name="Google Shape;794;p55"/>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55"/>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96" name="Google Shape;796;p55"/>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wo Column">
  <p:cSld name="Content Two Column">
    <p:spTree>
      <p:nvGrpSpPr>
        <p:cNvPr id="163" name="Shape 163"/>
        <p:cNvGrpSpPr/>
        <p:nvPr/>
      </p:nvGrpSpPr>
      <p:grpSpPr>
        <a:xfrm>
          <a:off x="0" y="0"/>
          <a:ext cx="0" cy="0"/>
          <a:chOff x="0" y="0"/>
          <a:chExt cx="0" cy="0"/>
        </a:xfrm>
      </p:grpSpPr>
      <p:sp>
        <p:nvSpPr>
          <p:cNvPr id="164" name="Google Shape;164;p6"/>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6"/>
          <p:cNvSpPr txBox="1"/>
          <p:nvPr>
            <p:ph idx="1" type="body"/>
          </p:nvPr>
        </p:nvSpPr>
        <p:spPr>
          <a:xfrm>
            <a:off x="990598" y="2127904"/>
            <a:ext cx="4878235"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6"/>
          <p:cNvSpPr txBox="1"/>
          <p:nvPr>
            <p:ph idx="2" type="body"/>
          </p:nvPr>
        </p:nvSpPr>
        <p:spPr>
          <a:xfrm>
            <a:off x="6056008" y="2127904"/>
            <a:ext cx="4883740" cy="379006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dk1"/>
              </a:buClr>
              <a:buSzPts val="1800"/>
              <a:buNone/>
              <a:defRPr/>
            </a:lvl1pPr>
            <a:lvl2pPr indent="-342900" lvl="1" marL="914400" algn="l">
              <a:lnSpc>
                <a:spcPct val="120000"/>
              </a:lnSpc>
              <a:spcBef>
                <a:spcPts val="200"/>
              </a:spcBef>
              <a:spcAft>
                <a:spcPts val="0"/>
              </a:spcAft>
              <a:buClr>
                <a:schemeClr val="dk1"/>
              </a:buClr>
              <a:buSzPts val="1800"/>
              <a:buChar char="•"/>
              <a:defRPr/>
            </a:lvl2pPr>
            <a:lvl3pPr indent="-342900" lvl="2" marL="1371600" algn="l">
              <a:lnSpc>
                <a:spcPct val="120000"/>
              </a:lnSpc>
              <a:spcBef>
                <a:spcPts val="200"/>
              </a:spcBef>
              <a:spcAft>
                <a:spcPts val="0"/>
              </a:spcAft>
              <a:buClr>
                <a:schemeClr val="dk1"/>
              </a:buClr>
              <a:buSzPts val="1800"/>
              <a:buChar char="•"/>
              <a:defRPr/>
            </a:lvl3pPr>
            <a:lvl4pPr indent="-342900" lvl="3" marL="1828800" algn="l">
              <a:lnSpc>
                <a:spcPct val="120000"/>
              </a:lnSpc>
              <a:spcBef>
                <a:spcPts val="200"/>
              </a:spcBef>
              <a:spcAft>
                <a:spcPts val="0"/>
              </a:spcAft>
              <a:buClr>
                <a:schemeClr val="dk1"/>
              </a:buClr>
              <a:buSzPts val="1800"/>
              <a:buChar char="•"/>
              <a:defRPr/>
            </a:lvl4pPr>
            <a:lvl5pPr indent="-342900" lvl="4" marL="2286000" algn="l">
              <a:lnSpc>
                <a:spcPct val="120000"/>
              </a:lnSpc>
              <a:spcBef>
                <a:spcPts val="2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6"/>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6"/>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6"/>
          <p:cNvSpPr txBox="1"/>
          <p:nvPr>
            <p:ph idx="3" type="body"/>
          </p:nvPr>
        </p:nvSpPr>
        <p:spPr>
          <a:xfrm>
            <a:off x="991325" y="491067"/>
            <a:ext cx="9948422"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Title" showMasterSp="0">
  <p:cSld name="Sub Title">
    <p:bg>
      <p:bgPr>
        <a:solidFill>
          <a:srgbClr val="70126D"/>
        </a:solidFill>
      </p:bgPr>
    </p:bg>
    <p:spTree>
      <p:nvGrpSpPr>
        <p:cNvPr id="819" name="Shape 819"/>
        <p:cNvGrpSpPr/>
        <p:nvPr/>
      </p:nvGrpSpPr>
      <p:grpSpPr>
        <a:xfrm>
          <a:off x="0" y="0"/>
          <a:ext cx="0" cy="0"/>
          <a:chOff x="0" y="0"/>
          <a:chExt cx="0" cy="0"/>
        </a:xfrm>
      </p:grpSpPr>
      <p:pic>
        <p:nvPicPr>
          <p:cNvPr id="820" name="Google Shape;820;p57"/>
          <p:cNvPicPr preferRelativeResize="0"/>
          <p:nvPr/>
        </p:nvPicPr>
        <p:blipFill rotWithShape="1">
          <a:blip r:embed="rId2">
            <a:alphaModFix/>
          </a:blip>
          <a:srcRect b="0" l="0" r="0" t="0"/>
          <a:stretch/>
        </p:blipFill>
        <p:spPr>
          <a:xfrm>
            <a:off x="0" y="0"/>
            <a:ext cx="12192000" cy="6858001"/>
          </a:xfrm>
          <a:prstGeom prst="rect">
            <a:avLst/>
          </a:prstGeom>
          <a:noFill/>
          <a:ln>
            <a:noFill/>
          </a:ln>
        </p:spPr>
      </p:pic>
      <p:pic>
        <p:nvPicPr>
          <p:cNvPr id="821" name="Google Shape;821;p57"/>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822" name="Google Shape;822;p57"/>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3" name="Google Shape;823;p57"/>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24" name="Google Shape;824;p57"/>
          <p:cNvSpPr txBox="1"/>
          <p:nvPr>
            <p:ph idx="1" type="body"/>
          </p:nvPr>
        </p:nvSpPr>
        <p:spPr>
          <a:xfrm>
            <a:off x="991382" y="491067"/>
            <a:ext cx="10209300" cy="2286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rtl="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rtl="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rtl="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rtl="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825" name="Google Shape;825;p57"/>
          <p:cNvGrpSpPr/>
          <p:nvPr/>
        </p:nvGrpSpPr>
        <p:grpSpPr>
          <a:xfrm>
            <a:off x="12338982" y="-33454"/>
            <a:ext cx="1295790" cy="1449360"/>
            <a:chOff x="5353397" y="3647871"/>
            <a:chExt cx="1295790" cy="1449360"/>
          </a:xfrm>
        </p:grpSpPr>
        <p:sp>
          <p:nvSpPr>
            <p:cNvPr id="826" name="Google Shape;826;p57"/>
            <p:cNvSpPr/>
            <p:nvPr/>
          </p:nvSpPr>
          <p:spPr>
            <a:xfrm>
              <a:off x="5353397" y="4953162"/>
              <a:ext cx="141300" cy="141300"/>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7" name="Google Shape;827;p57"/>
            <p:cNvSpPr/>
            <p:nvPr/>
          </p:nvSpPr>
          <p:spPr>
            <a:xfrm>
              <a:off x="5353397" y="4740610"/>
              <a:ext cx="141300" cy="141300"/>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8" name="Google Shape;828;p57"/>
            <p:cNvSpPr/>
            <p:nvPr/>
          </p:nvSpPr>
          <p:spPr>
            <a:xfrm>
              <a:off x="5353397" y="4526834"/>
              <a:ext cx="141300" cy="141300"/>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9" name="Google Shape;829;p57"/>
            <p:cNvSpPr/>
            <p:nvPr/>
          </p:nvSpPr>
          <p:spPr>
            <a:xfrm>
              <a:off x="5353397" y="4313058"/>
              <a:ext cx="141300" cy="141300"/>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0" name="Google Shape;830;p57"/>
            <p:cNvSpPr/>
            <p:nvPr/>
          </p:nvSpPr>
          <p:spPr>
            <a:xfrm>
              <a:off x="5353397" y="4099282"/>
              <a:ext cx="141300" cy="141300"/>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1" name="Google Shape;831;p57"/>
            <p:cNvSpPr/>
            <p:nvPr/>
          </p:nvSpPr>
          <p:spPr>
            <a:xfrm>
              <a:off x="5353397" y="3885506"/>
              <a:ext cx="141300" cy="141300"/>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2" name="Google Shape;832;p57"/>
            <p:cNvSpPr/>
            <p:nvPr/>
          </p:nvSpPr>
          <p:spPr>
            <a:xfrm>
              <a:off x="5353397" y="3673002"/>
              <a:ext cx="141300" cy="141300"/>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3" name="Google Shape;833;p57"/>
            <p:cNvSpPr txBox="1"/>
            <p:nvPr/>
          </p:nvSpPr>
          <p:spPr>
            <a:xfrm>
              <a:off x="5542787" y="364787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EB91D6</a:t>
              </a:r>
              <a:endParaRPr/>
            </a:p>
          </p:txBody>
        </p:sp>
        <p:sp>
          <p:nvSpPr>
            <p:cNvPr id="834" name="Google Shape;834;p57"/>
            <p:cNvSpPr txBox="1"/>
            <p:nvPr/>
          </p:nvSpPr>
          <p:spPr>
            <a:xfrm>
              <a:off x="5542787" y="3849039"/>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D674C2</a:t>
              </a:r>
              <a:endParaRPr/>
            </a:p>
          </p:txBody>
        </p:sp>
        <p:sp>
          <p:nvSpPr>
            <p:cNvPr id="835" name="Google Shape;835;p57"/>
            <p:cNvSpPr txBox="1"/>
            <p:nvPr/>
          </p:nvSpPr>
          <p:spPr>
            <a:xfrm>
              <a:off x="5542787" y="405935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C259B0</a:t>
              </a:r>
              <a:endParaRPr/>
            </a:p>
          </p:txBody>
        </p:sp>
        <p:sp>
          <p:nvSpPr>
            <p:cNvPr id="836" name="Google Shape;836;p57"/>
            <p:cNvSpPr txBox="1"/>
            <p:nvPr/>
          </p:nvSpPr>
          <p:spPr>
            <a:xfrm>
              <a:off x="5542787" y="4278807"/>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AD419F HERO</a:t>
              </a:r>
              <a:endParaRPr/>
            </a:p>
          </p:txBody>
        </p:sp>
        <p:sp>
          <p:nvSpPr>
            <p:cNvPr id="837" name="Google Shape;837;p57"/>
            <p:cNvSpPr txBox="1"/>
            <p:nvPr/>
          </p:nvSpPr>
          <p:spPr>
            <a:xfrm>
              <a:off x="5542787" y="4498263"/>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992E8E</a:t>
              </a:r>
              <a:endParaRPr/>
            </a:p>
          </p:txBody>
        </p:sp>
        <p:sp>
          <p:nvSpPr>
            <p:cNvPr id="838" name="Google Shape;838;p57"/>
            <p:cNvSpPr txBox="1"/>
            <p:nvPr/>
          </p:nvSpPr>
          <p:spPr>
            <a:xfrm>
              <a:off x="5542787" y="4708575"/>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851E7E</a:t>
              </a:r>
              <a:endParaRPr/>
            </a:p>
          </p:txBody>
        </p:sp>
        <p:sp>
          <p:nvSpPr>
            <p:cNvPr id="839" name="Google Shape;839;p57"/>
            <p:cNvSpPr txBox="1"/>
            <p:nvPr/>
          </p:nvSpPr>
          <p:spPr>
            <a:xfrm>
              <a:off x="5542787" y="492803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7B0071</a:t>
              </a:r>
              <a:endParaRPr/>
            </a:p>
          </p:txBody>
        </p:sp>
      </p:grpSp>
      <p:sp>
        <p:nvSpPr>
          <p:cNvPr id="840" name="Google Shape;840;p57"/>
          <p:cNvSpPr txBox="1"/>
          <p:nvPr>
            <p:ph type="ctrTitle"/>
          </p:nvPr>
        </p:nvSpPr>
        <p:spPr>
          <a:xfrm>
            <a:off x="990600" y="944315"/>
            <a:ext cx="9334800" cy="2029500"/>
          </a:xfrm>
          <a:prstGeom prst="rect">
            <a:avLst/>
          </a:prstGeom>
          <a:noFill/>
          <a:ln>
            <a:noFill/>
          </a:ln>
        </p:spPr>
        <p:txBody>
          <a:bodyPr anchorCtr="0" anchor="b" bIns="0" lIns="0" spcFirstLastPara="1" rIns="0" wrap="square" tIns="0">
            <a:noAutofit/>
          </a:bodyPr>
          <a:lstStyle>
            <a:lvl1pPr lvl="0" rt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841" name="Shape 841"/>
        <p:cNvGrpSpPr/>
        <p:nvPr/>
      </p:nvGrpSpPr>
      <p:grpSpPr>
        <a:xfrm>
          <a:off x="0" y="0"/>
          <a:ext cx="0" cy="0"/>
          <a:chOff x="0" y="0"/>
          <a:chExt cx="0" cy="0"/>
        </a:xfrm>
      </p:grpSpPr>
      <p:sp>
        <p:nvSpPr>
          <p:cNvPr id="842" name="Google Shape;842;p58"/>
          <p:cNvSpPr txBox="1"/>
          <p:nvPr>
            <p:ph type="title"/>
          </p:nvPr>
        </p:nvSpPr>
        <p:spPr>
          <a:xfrm>
            <a:off x="990599" y="896907"/>
            <a:ext cx="9949200" cy="12309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3" name="Google Shape;843;p58"/>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4" name="Google Shape;844;p58"/>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45" name="Google Shape;845;p58"/>
          <p:cNvSpPr txBox="1"/>
          <p:nvPr>
            <p:ph idx="1" type="body"/>
          </p:nvPr>
        </p:nvSpPr>
        <p:spPr>
          <a:xfrm>
            <a:off x="990599" y="491067"/>
            <a:ext cx="9949200" cy="2286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rtl="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rtl="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rtl="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rtl="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rgbClr val="70126D"/>
        </a:solidFill>
      </p:bgPr>
    </p:bg>
    <p:spTree>
      <p:nvGrpSpPr>
        <p:cNvPr id="846" name="Shape 846"/>
        <p:cNvGrpSpPr/>
        <p:nvPr/>
      </p:nvGrpSpPr>
      <p:grpSpPr>
        <a:xfrm>
          <a:off x="0" y="0"/>
          <a:ext cx="0" cy="0"/>
          <a:chOff x="0" y="0"/>
          <a:chExt cx="0" cy="0"/>
        </a:xfrm>
      </p:grpSpPr>
      <p:pic>
        <p:nvPicPr>
          <p:cNvPr id="847" name="Google Shape;847;p59"/>
          <p:cNvPicPr preferRelativeResize="0"/>
          <p:nvPr/>
        </p:nvPicPr>
        <p:blipFill rotWithShape="1">
          <a:blip r:embed="rId2">
            <a:alphaModFix/>
          </a:blip>
          <a:srcRect b="0" l="0" r="0" t="0"/>
          <a:stretch/>
        </p:blipFill>
        <p:spPr>
          <a:xfrm>
            <a:off x="0" y="0"/>
            <a:ext cx="12192000" cy="6858001"/>
          </a:xfrm>
          <a:prstGeom prst="rect">
            <a:avLst/>
          </a:prstGeom>
          <a:noFill/>
          <a:ln>
            <a:noFill/>
          </a:ln>
        </p:spPr>
      </p:pic>
      <p:pic>
        <p:nvPicPr>
          <p:cNvPr id="848" name="Google Shape;848;p59"/>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849" name="Google Shape;849;p59"/>
          <p:cNvSpPr txBox="1"/>
          <p:nvPr>
            <p:ph type="ctrTitle"/>
          </p:nvPr>
        </p:nvSpPr>
        <p:spPr>
          <a:xfrm>
            <a:off x="990600" y="944315"/>
            <a:ext cx="9334800" cy="2029500"/>
          </a:xfrm>
          <a:prstGeom prst="rect">
            <a:avLst/>
          </a:prstGeom>
          <a:noFill/>
          <a:ln>
            <a:noFill/>
          </a:ln>
        </p:spPr>
        <p:txBody>
          <a:bodyPr anchorCtr="0" anchor="b" bIns="0" lIns="0" spcFirstLastPara="1" rIns="0" wrap="square" tIns="0">
            <a:noAutofit/>
          </a:bodyPr>
          <a:lstStyle>
            <a:lvl1pPr lvl="0" rtl="0" algn="l">
              <a:lnSpc>
                <a:spcPct val="105000"/>
              </a:lnSpc>
              <a:spcBef>
                <a:spcPts val="0"/>
              </a:spcBef>
              <a:spcAft>
                <a:spcPts val="0"/>
              </a:spcAft>
              <a:buClr>
                <a:schemeClr val="lt1"/>
              </a:buClr>
              <a:buSzPts val="6000"/>
              <a:buFont typeface="Avenir"/>
              <a:buNone/>
              <a:defRPr b="1" i="0" sz="6000">
                <a:solidFill>
                  <a:schemeClr val="lt1"/>
                </a:solidFill>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0" name="Google Shape;850;p59"/>
          <p:cNvSpPr/>
          <p:nvPr/>
        </p:nvSpPr>
        <p:spPr>
          <a:xfrm>
            <a:off x="883354" y="5937408"/>
            <a:ext cx="22197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GB" sz="1200" u="none" cap="none" strike="noStrike">
                <a:solidFill>
                  <a:srgbClr val="FFFFFF"/>
                </a:solidFill>
                <a:latin typeface="Avenir"/>
                <a:ea typeface="Avenir"/>
                <a:cs typeface="Avenir"/>
                <a:sym typeface="Avenir"/>
              </a:rPr>
              <a:t>www.globalwebindex.com</a:t>
            </a:r>
            <a:endParaRPr b="1" i="0" sz="1200" u="none" cap="none" strike="noStrike">
              <a:solidFill>
                <a:srgbClr val="FFFFFF"/>
              </a:solidFill>
              <a:latin typeface="Avenir"/>
              <a:ea typeface="Avenir"/>
              <a:cs typeface="Avenir"/>
              <a:sym typeface="Avenir"/>
            </a:endParaRPr>
          </a:p>
        </p:txBody>
      </p:sp>
      <p:pic>
        <p:nvPicPr>
          <p:cNvPr id="851" name="Google Shape;851;p59"/>
          <p:cNvPicPr preferRelativeResize="0"/>
          <p:nvPr/>
        </p:nvPicPr>
        <p:blipFill rotWithShape="1">
          <a:blip r:embed="rId4">
            <a:alphaModFix/>
          </a:blip>
          <a:srcRect b="0" l="0" r="0" t="0"/>
          <a:stretch/>
        </p:blipFill>
        <p:spPr>
          <a:xfrm>
            <a:off x="10005172" y="5700521"/>
            <a:ext cx="1536700" cy="457200"/>
          </a:xfrm>
          <a:prstGeom prst="rect">
            <a:avLst/>
          </a:prstGeom>
          <a:noFill/>
          <a:ln>
            <a:noFill/>
          </a:ln>
        </p:spPr>
      </p:pic>
      <p:grpSp>
        <p:nvGrpSpPr>
          <p:cNvPr id="852" name="Google Shape;852;p59"/>
          <p:cNvGrpSpPr/>
          <p:nvPr/>
        </p:nvGrpSpPr>
        <p:grpSpPr>
          <a:xfrm>
            <a:off x="12338982" y="-33454"/>
            <a:ext cx="1295790" cy="1449360"/>
            <a:chOff x="5353397" y="3647871"/>
            <a:chExt cx="1295790" cy="1449360"/>
          </a:xfrm>
        </p:grpSpPr>
        <p:sp>
          <p:nvSpPr>
            <p:cNvPr id="853" name="Google Shape;853;p59"/>
            <p:cNvSpPr/>
            <p:nvPr/>
          </p:nvSpPr>
          <p:spPr>
            <a:xfrm>
              <a:off x="5353397" y="4953162"/>
              <a:ext cx="141300" cy="141300"/>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4" name="Google Shape;854;p59"/>
            <p:cNvSpPr/>
            <p:nvPr/>
          </p:nvSpPr>
          <p:spPr>
            <a:xfrm>
              <a:off x="5353397" y="4740610"/>
              <a:ext cx="141300" cy="141300"/>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5" name="Google Shape;855;p59"/>
            <p:cNvSpPr/>
            <p:nvPr/>
          </p:nvSpPr>
          <p:spPr>
            <a:xfrm>
              <a:off x="5353397" y="4526834"/>
              <a:ext cx="141300" cy="141300"/>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6" name="Google Shape;856;p59"/>
            <p:cNvSpPr/>
            <p:nvPr/>
          </p:nvSpPr>
          <p:spPr>
            <a:xfrm>
              <a:off x="5353397" y="4313058"/>
              <a:ext cx="141300" cy="141300"/>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7" name="Google Shape;857;p59"/>
            <p:cNvSpPr/>
            <p:nvPr/>
          </p:nvSpPr>
          <p:spPr>
            <a:xfrm>
              <a:off x="5353397" y="4099282"/>
              <a:ext cx="141300" cy="141300"/>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8" name="Google Shape;858;p59"/>
            <p:cNvSpPr/>
            <p:nvPr/>
          </p:nvSpPr>
          <p:spPr>
            <a:xfrm>
              <a:off x="5353397" y="3885506"/>
              <a:ext cx="141300" cy="141300"/>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9" name="Google Shape;859;p59"/>
            <p:cNvSpPr/>
            <p:nvPr/>
          </p:nvSpPr>
          <p:spPr>
            <a:xfrm>
              <a:off x="5353397" y="3673002"/>
              <a:ext cx="141300" cy="141300"/>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0" name="Google Shape;860;p59"/>
            <p:cNvSpPr txBox="1"/>
            <p:nvPr/>
          </p:nvSpPr>
          <p:spPr>
            <a:xfrm>
              <a:off x="5542787" y="364787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EB91D6</a:t>
              </a:r>
              <a:endParaRPr/>
            </a:p>
          </p:txBody>
        </p:sp>
        <p:sp>
          <p:nvSpPr>
            <p:cNvPr id="861" name="Google Shape;861;p59"/>
            <p:cNvSpPr txBox="1"/>
            <p:nvPr/>
          </p:nvSpPr>
          <p:spPr>
            <a:xfrm>
              <a:off x="5542787" y="3849039"/>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D674C2</a:t>
              </a:r>
              <a:endParaRPr/>
            </a:p>
          </p:txBody>
        </p:sp>
        <p:sp>
          <p:nvSpPr>
            <p:cNvPr id="862" name="Google Shape;862;p59"/>
            <p:cNvSpPr txBox="1"/>
            <p:nvPr/>
          </p:nvSpPr>
          <p:spPr>
            <a:xfrm>
              <a:off x="5542787" y="405935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C259B0</a:t>
              </a:r>
              <a:endParaRPr/>
            </a:p>
          </p:txBody>
        </p:sp>
        <p:sp>
          <p:nvSpPr>
            <p:cNvPr id="863" name="Google Shape;863;p59"/>
            <p:cNvSpPr txBox="1"/>
            <p:nvPr/>
          </p:nvSpPr>
          <p:spPr>
            <a:xfrm>
              <a:off x="5542787" y="4278807"/>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AD419F HERO</a:t>
              </a:r>
              <a:endParaRPr/>
            </a:p>
          </p:txBody>
        </p:sp>
        <p:sp>
          <p:nvSpPr>
            <p:cNvPr id="864" name="Google Shape;864;p59"/>
            <p:cNvSpPr txBox="1"/>
            <p:nvPr/>
          </p:nvSpPr>
          <p:spPr>
            <a:xfrm>
              <a:off x="5542787" y="4498263"/>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992E8E</a:t>
              </a:r>
              <a:endParaRPr/>
            </a:p>
          </p:txBody>
        </p:sp>
        <p:sp>
          <p:nvSpPr>
            <p:cNvPr id="865" name="Google Shape;865;p59"/>
            <p:cNvSpPr txBox="1"/>
            <p:nvPr/>
          </p:nvSpPr>
          <p:spPr>
            <a:xfrm>
              <a:off x="5542787" y="4708575"/>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851E7E</a:t>
              </a:r>
              <a:endParaRPr/>
            </a:p>
          </p:txBody>
        </p:sp>
        <p:sp>
          <p:nvSpPr>
            <p:cNvPr id="866" name="Google Shape;866;p59"/>
            <p:cNvSpPr txBox="1"/>
            <p:nvPr/>
          </p:nvSpPr>
          <p:spPr>
            <a:xfrm>
              <a:off x="5542787" y="492803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7B0071</a:t>
              </a: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One Column">
  <p:cSld name="Content One Column">
    <p:spTree>
      <p:nvGrpSpPr>
        <p:cNvPr id="867" name="Shape 867"/>
        <p:cNvGrpSpPr/>
        <p:nvPr/>
      </p:nvGrpSpPr>
      <p:grpSpPr>
        <a:xfrm>
          <a:off x="0" y="0"/>
          <a:ext cx="0" cy="0"/>
          <a:chOff x="0" y="0"/>
          <a:chExt cx="0" cy="0"/>
        </a:xfrm>
      </p:grpSpPr>
      <p:sp>
        <p:nvSpPr>
          <p:cNvPr id="868" name="Google Shape;868;p60"/>
          <p:cNvSpPr txBox="1"/>
          <p:nvPr>
            <p:ph type="title"/>
          </p:nvPr>
        </p:nvSpPr>
        <p:spPr>
          <a:xfrm>
            <a:off x="990599" y="896907"/>
            <a:ext cx="9949200" cy="12309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9" name="Google Shape;869;p60"/>
          <p:cNvSpPr txBox="1"/>
          <p:nvPr>
            <p:ph idx="1" type="body"/>
          </p:nvPr>
        </p:nvSpPr>
        <p:spPr>
          <a:xfrm>
            <a:off x="990600" y="2127904"/>
            <a:ext cx="9949200" cy="37902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dk1"/>
              </a:buClr>
              <a:buSzPts val="1800"/>
              <a:buNone/>
              <a:defRPr/>
            </a:lvl1pPr>
            <a:lvl2pPr indent="-342900" lvl="1" marL="914400" rtl="0" algn="l">
              <a:lnSpc>
                <a:spcPct val="120000"/>
              </a:lnSpc>
              <a:spcBef>
                <a:spcPts val="200"/>
              </a:spcBef>
              <a:spcAft>
                <a:spcPts val="0"/>
              </a:spcAft>
              <a:buClr>
                <a:schemeClr val="dk1"/>
              </a:buClr>
              <a:buSzPts val="1800"/>
              <a:buChar char="•"/>
              <a:defRPr/>
            </a:lvl2pPr>
            <a:lvl3pPr indent="-342900" lvl="2" marL="1371600" rtl="0" algn="l">
              <a:lnSpc>
                <a:spcPct val="120000"/>
              </a:lnSpc>
              <a:spcBef>
                <a:spcPts val="200"/>
              </a:spcBef>
              <a:spcAft>
                <a:spcPts val="0"/>
              </a:spcAft>
              <a:buClr>
                <a:schemeClr val="dk1"/>
              </a:buClr>
              <a:buSzPts val="1800"/>
              <a:buChar char="•"/>
              <a:defRPr/>
            </a:lvl3pPr>
            <a:lvl4pPr indent="-342900" lvl="3" marL="1828800" rtl="0" algn="l">
              <a:lnSpc>
                <a:spcPct val="120000"/>
              </a:lnSpc>
              <a:spcBef>
                <a:spcPts val="200"/>
              </a:spcBef>
              <a:spcAft>
                <a:spcPts val="0"/>
              </a:spcAft>
              <a:buClr>
                <a:schemeClr val="dk1"/>
              </a:buClr>
              <a:buSzPts val="1800"/>
              <a:buChar char="•"/>
              <a:defRPr/>
            </a:lvl4pPr>
            <a:lvl5pPr indent="-342900" lvl="4" marL="2286000" rtl="0" algn="l">
              <a:lnSpc>
                <a:spcPct val="120000"/>
              </a:lnSpc>
              <a:spcBef>
                <a:spcPts val="2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0" name="Google Shape;870;p60"/>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1" name="Google Shape;871;p60"/>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72" name="Google Shape;872;p60"/>
          <p:cNvSpPr txBox="1"/>
          <p:nvPr>
            <p:ph idx="2" type="body"/>
          </p:nvPr>
        </p:nvSpPr>
        <p:spPr>
          <a:xfrm>
            <a:off x="991381" y="491067"/>
            <a:ext cx="9947700" cy="2286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rtl="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rtl="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rtl="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rtl="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Colour" showMasterSp="0">
  <p:cSld name="Content Colour">
    <p:bg>
      <p:bgPr>
        <a:solidFill>
          <a:srgbClr val="70126D"/>
        </a:solidFill>
      </p:bgPr>
    </p:bg>
    <p:spTree>
      <p:nvGrpSpPr>
        <p:cNvPr id="873" name="Shape 873"/>
        <p:cNvGrpSpPr/>
        <p:nvPr/>
      </p:nvGrpSpPr>
      <p:grpSpPr>
        <a:xfrm>
          <a:off x="0" y="0"/>
          <a:ext cx="0" cy="0"/>
          <a:chOff x="0" y="0"/>
          <a:chExt cx="0" cy="0"/>
        </a:xfrm>
      </p:grpSpPr>
      <p:pic>
        <p:nvPicPr>
          <p:cNvPr id="874" name="Google Shape;874;p61"/>
          <p:cNvPicPr preferRelativeResize="0"/>
          <p:nvPr/>
        </p:nvPicPr>
        <p:blipFill rotWithShape="1">
          <a:blip r:embed="rId2">
            <a:alphaModFix/>
          </a:blip>
          <a:srcRect b="0" l="0" r="0" t="0"/>
          <a:stretch/>
        </p:blipFill>
        <p:spPr>
          <a:xfrm>
            <a:off x="0" y="0"/>
            <a:ext cx="12192000" cy="6858001"/>
          </a:xfrm>
          <a:prstGeom prst="rect">
            <a:avLst/>
          </a:prstGeom>
          <a:noFill/>
          <a:ln>
            <a:noFill/>
          </a:ln>
        </p:spPr>
      </p:pic>
      <p:pic>
        <p:nvPicPr>
          <p:cNvPr id="875" name="Google Shape;875;p61"/>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876" name="Google Shape;876;p61"/>
          <p:cNvSpPr txBox="1"/>
          <p:nvPr>
            <p:ph type="title"/>
          </p:nvPr>
        </p:nvSpPr>
        <p:spPr>
          <a:xfrm>
            <a:off x="990599" y="896907"/>
            <a:ext cx="10209300" cy="12309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lt1"/>
              </a:buClr>
              <a:buSzPts val="3000"/>
              <a:buFont typeface="Avenir"/>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7" name="Google Shape;877;p61"/>
          <p:cNvSpPr txBox="1"/>
          <p:nvPr>
            <p:ph idx="1" type="body"/>
          </p:nvPr>
        </p:nvSpPr>
        <p:spPr>
          <a:xfrm>
            <a:off x="990600" y="2127904"/>
            <a:ext cx="10210800" cy="37902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lt1"/>
              </a:buClr>
              <a:buSzPts val="1400"/>
              <a:buNone/>
              <a:defRPr>
                <a:solidFill>
                  <a:schemeClr val="lt1"/>
                </a:solidFill>
              </a:defRPr>
            </a:lvl1pPr>
            <a:lvl2pPr indent="-317500" lvl="1" marL="914400" rtl="0" algn="l">
              <a:lnSpc>
                <a:spcPct val="120000"/>
              </a:lnSpc>
              <a:spcBef>
                <a:spcPts val="200"/>
              </a:spcBef>
              <a:spcAft>
                <a:spcPts val="0"/>
              </a:spcAft>
              <a:buClr>
                <a:schemeClr val="lt1"/>
              </a:buClr>
              <a:buSzPts val="1400"/>
              <a:buChar char="•"/>
              <a:defRPr>
                <a:solidFill>
                  <a:schemeClr val="lt1"/>
                </a:solidFill>
              </a:defRPr>
            </a:lvl2pPr>
            <a:lvl3pPr indent="-317500" lvl="2" marL="1371600" rtl="0" algn="l">
              <a:lnSpc>
                <a:spcPct val="120000"/>
              </a:lnSpc>
              <a:spcBef>
                <a:spcPts val="200"/>
              </a:spcBef>
              <a:spcAft>
                <a:spcPts val="0"/>
              </a:spcAft>
              <a:buClr>
                <a:schemeClr val="lt1"/>
              </a:buClr>
              <a:buSzPts val="1400"/>
              <a:buChar char="•"/>
              <a:defRPr>
                <a:solidFill>
                  <a:schemeClr val="lt1"/>
                </a:solidFill>
              </a:defRPr>
            </a:lvl3pPr>
            <a:lvl4pPr indent="-317500" lvl="3" marL="1828800" rtl="0" algn="l">
              <a:lnSpc>
                <a:spcPct val="120000"/>
              </a:lnSpc>
              <a:spcBef>
                <a:spcPts val="200"/>
              </a:spcBef>
              <a:spcAft>
                <a:spcPts val="0"/>
              </a:spcAft>
              <a:buClr>
                <a:schemeClr val="lt1"/>
              </a:buClr>
              <a:buSzPts val="1400"/>
              <a:buChar char="•"/>
              <a:defRPr>
                <a:solidFill>
                  <a:schemeClr val="lt1"/>
                </a:solidFill>
              </a:defRPr>
            </a:lvl4pPr>
            <a:lvl5pPr indent="-317500" lvl="4" marL="2286000" rtl="0" algn="l">
              <a:lnSpc>
                <a:spcPct val="120000"/>
              </a:lnSpc>
              <a:spcBef>
                <a:spcPts val="200"/>
              </a:spcBef>
              <a:spcAft>
                <a:spcPts val="0"/>
              </a:spcAft>
              <a:buClr>
                <a:schemeClr val="lt1"/>
              </a:buClr>
              <a:buSzPts val="1400"/>
              <a:buChar char="•"/>
              <a:defRPr>
                <a:solidFill>
                  <a:schemeClr val="lt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8" name="Google Shape;878;p61"/>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9" name="Google Shape;879;p61"/>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80" name="Google Shape;880;p61"/>
          <p:cNvSpPr txBox="1"/>
          <p:nvPr>
            <p:ph idx="2" type="body"/>
          </p:nvPr>
        </p:nvSpPr>
        <p:spPr>
          <a:xfrm>
            <a:off x="991382" y="491067"/>
            <a:ext cx="10209300" cy="2286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lt1"/>
              </a:buClr>
              <a:buSzPts val="1200"/>
              <a:buNone/>
              <a:defRPr b="1" sz="1200" cap="none">
                <a:solidFill>
                  <a:schemeClr val="lt1"/>
                </a:solidFill>
                <a:latin typeface="Avenir"/>
                <a:ea typeface="Avenir"/>
                <a:cs typeface="Avenir"/>
                <a:sym typeface="Avenir"/>
              </a:defRPr>
            </a:lvl1pPr>
            <a:lvl2pPr indent="-342900" lvl="1" marL="914400" rtl="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rtl="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rtl="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rtl="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881" name="Google Shape;881;p61"/>
          <p:cNvGrpSpPr/>
          <p:nvPr/>
        </p:nvGrpSpPr>
        <p:grpSpPr>
          <a:xfrm>
            <a:off x="12338982" y="-33454"/>
            <a:ext cx="1295790" cy="1449360"/>
            <a:chOff x="5353397" y="3647871"/>
            <a:chExt cx="1295790" cy="1449360"/>
          </a:xfrm>
        </p:grpSpPr>
        <p:sp>
          <p:nvSpPr>
            <p:cNvPr id="882" name="Google Shape;882;p61"/>
            <p:cNvSpPr/>
            <p:nvPr/>
          </p:nvSpPr>
          <p:spPr>
            <a:xfrm>
              <a:off x="5353397" y="4953162"/>
              <a:ext cx="141300" cy="141300"/>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3" name="Google Shape;883;p61"/>
            <p:cNvSpPr/>
            <p:nvPr/>
          </p:nvSpPr>
          <p:spPr>
            <a:xfrm>
              <a:off x="5353397" y="4740610"/>
              <a:ext cx="141300" cy="141300"/>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4" name="Google Shape;884;p61"/>
            <p:cNvSpPr/>
            <p:nvPr/>
          </p:nvSpPr>
          <p:spPr>
            <a:xfrm>
              <a:off x="5353397" y="4526834"/>
              <a:ext cx="141300" cy="141300"/>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5" name="Google Shape;885;p61"/>
            <p:cNvSpPr/>
            <p:nvPr/>
          </p:nvSpPr>
          <p:spPr>
            <a:xfrm>
              <a:off x="5353397" y="4313058"/>
              <a:ext cx="141300" cy="141300"/>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6" name="Google Shape;886;p61"/>
            <p:cNvSpPr/>
            <p:nvPr/>
          </p:nvSpPr>
          <p:spPr>
            <a:xfrm>
              <a:off x="5353397" y="4099282"/>
              <a:ext cx="141300" cy="141300"/>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7" name="Google Shape;887;p61"/>
            <p:cNvSpPr/>
            <p:nvPr/>
          </p:nvSpPr>
          <p:spPr>
            <a:xfrm>
              <a:off x="5353397" y="3885506"/>
              <a:ext cx="141300" cy="141300"/>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8" name="Google Shape;888;p61"/>
            <p:cNvSpPr/>
            <p:nvPr/>
          </p:nvSpPr>
          <p:spPr>
            <a:xfrm>
              <a:off x="5353397" y="3673002"/>
              <a:ext cx="141300" cy="141300"/>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9" name="Google Shape;889;p61"/>
            <p:cNvSpPr txBox="1"/>
            <p:nvPr/>
          </p:nvSpPr>
          <p:spPr>
            <a:xfrm>
              <a:off x="5542787" y="364787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EB91D6</a:t>
              </a:r>
              <a:endParaRPr/>
            </a:p>
          </p:txBody>
        </p:sp>
        <p:sp>
          <p:nvSpPr>
            <p:cNvPr id="890" name="Google Shape;890;p61"/>
            <p:cNvSpPr txBox="1"/>
            <p:nvPr/>
          </p:nvSpPr>
          <p:spPr>
            <a:xfrm>
              <a:off x="5542787" y="3849039"/>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D674C2</a:t>
              </a:r>
              <a:endParaRPr/>
            </a:p>
          </p:txBody>
        </p:sp>
        <p:sp>
          <p:nvSpPr>
            <p:cNvPr id="891" name="Google Shape;891;p61"/>
            <p:cNvSpPr txBox="1"/>
            <p:nvPr/>
          </p:nvSpPr>
          <p:spPr>
            <a:xfrm>
              <a:off x="5542787" y="405935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C259B0</a:t>
              </a:r>
              <a:endParaRPr/>
            </a:p>
          </p:txBody>
        </p:sp>
        <p:sp>
          <p:nvSpPr>
            <p:cNvPr id="892" name="Google Shape;892;p61"/>
            <p:cNvSpPr txBox="1"/>
            <p:nvPr/>
          </p:nvSpPr>
          <p:spPr>
            <a:xfrm>
              <a:off x="5542787" y="4278807"/>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AD419F HERO</a:t>
              </a:r>
              <a:endParaRPr/>
            </a:p>
          </p:txBody>
        </p:sp>
        <p:sp>
          <p:nvSpPr>
            <p:cNvPr id="893" name="Google Shape;893;p61"/>
            <p:cNvSpPr txBox="1"/>
            <p:nvPr/>
          </p:nvSpPr>
          <p:spPr>
            <a:xfrm>
              <a:off x="5542787" y="4498263"/>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992E8E</a:t>
              </a:r>
              <a:endParaRPr/>
            </a:p>
          </p:txBody>
        </p:sp>
        <p:sp>
          <p:nvSpPr>
            <p:cNvPr id="894" name="Google Shape;894;p61"/>
            <p:cNvSpPr txBox="1"/>
            <p:nvPr/>
          </p:nvSpPr>
          <p:spPr>
            <a:xfrm>
              <a:off x="5542787" y="4708575"/>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851E7E</a:t>
              </a:r>
              <a:endParaRPr/>
            </a:p>
          </p:txBody>
        </p:sp>
        <p:sp>
          <p:nvSpPr>
            <p:cNvPr id="895" name="Google Shape;895;p61"/>
            <p:cNvSpPr txBox="1"/>
            <p:nvPr/>
          </p:nvSpPr>
          <p:spPr>
            <a:xfrm>
              <a:off x="5542787" y="492803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7B0071</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wo Column">
  <p:cSld name="Content Two Column">
    <p:spTree>
      <p:nvGrpSpPr>
        <p:cNvPr id="896" name="Shape 896"/>
        <p:cNvGrpSpPr/>
        <p:nvPr/>
      </p:nvGrpSpPr>
      <p:grpSpPr>
        <a:xfrm>
          <a:off x="0" y="0"/>
          <a:ext cx="0" cy="0"/>
          <a:chOff x="0" y="0"/>
          <a:chExt cx="0" cy="0"/>
        </a:xfrm>
      </p:grpSpPr>
      <p:sp>
        <p:nvSpPr>
          <p:cNvPr id="897" name="Google Shape;897;p62"/>
          <p:cNvSpPr txBox="1"/>
          <p:nvPr>
            <p:ph type="title"/>
          </p:nvPr>
        </p:nvSpPr>
        <p:spPr>
          <a:xfrm>
            <a:off x="990599" y="896907"/>
            <a:ext cx="9949200" cy="12309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8" name="Google Shape;898;p62"/>
          <p:cNvSpPr txBox="1"/>
          <p:nvPr>
            <p:ph idx="1" type="body"/>
          </p:nvPr>
        </p:nvSpPr>
        <p:spPr>
          <a:xfrm>
            <a:off x="990599" y="2127904"/>
            <a:ext cx="4881000" cy="37902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dk1"/>
              </a:buClr>
              <a:buSzPts val="1800"/>
              <a:buNone/>
              <a:defRPr/>
            </a:lvl1pPr>
            <a:lvl2pPr indent="-342900" lvl="1" marL="914400" rtl="0" algn="l">
              <a:lnSpc>
                <a:spcPct val="120000"/>
              </a:lnSpc>
              <a:spcBef>
                <a:spcPts val="200"/>
              </a:spcBef>
              <a:spcAft>
                <a:spcPts val="0"/>
              </a:spcAft>
              <a:buClr>
                <a:schemeClr val="dk1"/>
              </a:buClr>
              <a:buSzPts val="1800"/>
              <a:buChar char="•"/>
              <a:defRPr/>
            </a:lvl2pPr>
            <a:lvl3pPr indent="-342900" lvl="2" marL="1371600" rtl="0" algn="l">
              <a:lnSpc>
                <a:spcPct val="120000"/>
              </a:lnSpc>
              <a:spcBef>
                <a:spcPts val="200"/>
              </a:spcBef>
              <a:spcAft>
                <a:spcPts val="0"/>
              </a:spcAft>
              <a:buClr>
                <a:schemeClr val="dk1"/>
              </a:buClr>
              <a:buSzPts val="1800"/>
              <a:buChar char="•"/>
              <a:defRPr/>
            </a:lvl3pPr>
            <a:lvl4pPr indent="-342900" lvl="3" marL="1828800" rtl="0" algn="l">
              <a:lnSpc>
                <a:spcPct val="120000"/>
              </a:lnSpc>
              <a:spcBef>
                <a:spcPts val="200"/>
              </a:spcBef>
              <a:spcAft>
                <a:spcPts val="0"/>
              </a:spcAft>
              <a:buClr>
                <a:schemeClr val="dk1"/>
              </a:buClr>
              <a:buSzPts val="1800"/>
              <a:buChar char="•"/>
              <a:defRPr/>
            </a:lvl4pPr>
            <a:lvl5pPr indent="-342900" lvl="4" marL="2286000" rtl="0" algn="l">
              <a:lnSpc>
                <a:spcPct val="120000"/>
              </a:lnSpc>
              <a:spcBef>
                <a:spcPts val="2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9" name="Google Shape;899;p62"/>
          <p:cNvSpPr txBox="1"/>
          <p:nvPr>
            <p:ph idx="2" type="body"/>
          </p:nvPr>
        </p:nvSpPr>
        <p:spPr>
          <a:xfrm>
            <a:off x="6056007" y="2127904"/>
            <a:ext cx="4883700" cy="37902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dk1"/>
              </a:buClr>
              <a:buSzPts val="1800"/>
              <a:buNone/>
              <a:defRPr/>
            </a:lvl1pPr>
            <a:lvl2pPr indent="-342900" lvl="1" marL="914400" rtl="0" algn="l">
              <a:lnSpc>
                <a:spcPct val="120000"/>
              </a:lnSpc>
              <a:spcBef>
                <a:spcPts val="200"/>
              </a:spcBef>
              <a:spcAft>
                <a:spcPts val="0"/>
              </a:spcAft>
              <a:buClr>
                <a:schemeClr val="dk1"/>
              </a:buClr>
              <a:buSzPts val="1800"/>
              <a:buChar char="•"/>
              <a:defRPr/>
            </a:lvl2pPr>
            <a:lvl3pPr indent="-342900" lvl="2" marL="1371600" rtl="0" algn="l">
              <a:lnSpc>
                <a:spcPct val="120000"/>
              </a:lnSpc>
              <a:spcBef>
                <a:spcPts val="200"/>
              </a:spcBef>
              <a:spcAft>
                <a:spcPts val="0"/>
              </a:spcAft>
              <a:buClr>
                <a:schemeClr val="dk1"/>
              </a:buClr>
              <a:buSzPts val="1800"/>
              <a:buChar char="•"/>
              <a:defRPr/>
            </a:lvl3pPr>
            <a:lvl4pPr indent="-342900" lvl="3" marL="1828800" rtl="0" algn="l">
              <a:lnSpc>
                <a:spcPct val="120000"/>
              </a:lnSpc>
              <a:spcBef>
                <a:spcPts val="200"/>
              </a:spcBef>
              <a:spcAft>
                <a:spcPts val="0"/>
              </a:spcAft>
              <a:buClr>
                <a:schemeClr val="dk1"/>
              </a:buClr>
              <a:buSzPts val="1800"/>
              <a:buChar char="•"/>
              <a:defRPr/>
            </a:lvl4pPr>
            <a:lvl5pPr indent="-342900" lvl="4" marL="2286000" rtl="0" algn="l">
              <a:lnSpc>
                <a:spcPct val="120000"/>
              </a:lnSpc>
              <a:spcBef>
                <a:spcPts val="2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00" name="Google Shape;900;p62"/>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1" name="Google Shape;901;p62"/>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02" name="Google Shape;902;p62"/>
          <p:cNvSpPr txBox="1"/>
          <p:nvPr>
            <p:ph idx="3" type="body"/>
          </p:nvPr>
        </p:nvSpPr>
        <p:spPr>
          <a:xfrm>
            <a:off x="991325" y="491067"/>
            <a:ext cx="9948300" cy="2286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rtl="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rtl="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rtl="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rtl="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Image">
  <p:cSld name="Content with Image">
    <p:spTree>
      <p:nvGrpSpPr>
        <p:cNvPr id="903" name="Shape 903"/>
        <p:cNvGrpSpPr/>
        <p:nvPr/>
      </p:nvGrpSpPr>
      <p:grpSpPr>
        <a:xfrm>
          <a:off x="0" y="0"/>
          <a:ext cx="0" cy="0"/>
          <a:chOff x="0" y="0"/>
          <a:chExt cx="0" cy="0"/>
        </a:xfrm>
      </p:grpSpPr>
      <p:sp>
        <p:nvSpPr>
          <p:cNvPr id="904" name="Google Shape;904;p63"/>
          <p:cNvSpPr txBox="1"/>
          <p:nvPr>
            <p:ph type="title"/>
          </p:nvPr>
        </p:nvSpPr>
        <p:spPr>
          <a:xfrm>
            <a:off x="990600" y="896906"/>
            <a:ext cx="3664500" cy="4639500"/>
          </a:xfrm>
          <a:prstGeom prst="rect">
            <a:avLst/>
          </a:prstGeom>
          <a:noFill/>
          <a:ln>
            <a:noFill/>
          </a:ln>
        </p:spPr>
        <p:txBody>
          <a:bodyPr anchorCtr="0" anchor="ctr" bIns="0" lIns="0" spcFirstLastPara="1" rIns="0" wrap="square" tIns="0">
            <a:noAutofit/>
          </a:bodyPr>
          <a:lstStyle>
            <a:lvl1pPr lvl="0" rtl="0" algn="l">
              <a:lnSpc>
                <a:spcPct val="105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5" name="Google Shape;905;p63"/>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6" name="Google Shape;906;p63"/>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07" name="Google Shape;907;p63"/>
          <p:cNvSpPr txBox="1"/>
          <p:nvPr>
            <p:ph idx="1" type="body"/>
          </p:nvPr>
        </p:nvSpPr>
        <p:spPr>
          <a:xfrm>
            <a:off x="990599" y="491067"/>
            <a:ext cx="9949200" cy="2286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rtl="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rtl="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rtl="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rtl="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908" name="Shape 908"/>
        <p:cNvGrpSpPr/>
        <p:nvPr/>
      </p:nvGrpSpPr>
      <p:grpSpPr>
        <a:xfrm>
          <a:off x="0" y="0"/>
          <a:ext cx="0" cy="0"/>
          <a:chOff x="0" y="0"/>
          <a:chExt cx="0" cy="0"/>
        </a:xfrm>
      </p:grpSpPr>
      <p:sp>
        <p:nvSpPr>
          <p:cNvPr id="909" name="Google Shape;909;p64"/>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0" name="Google Shape;910;p64"/>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11" name="Google Shape;911;p64"/>
          <p:cNvSpPr txBox="1"/>
          <p:nvPr>
            <p:ph idx="1" type="body"/>
          </p:nvPr>
        </p:nvSpPr>
        <p:spPr>
          <a:xfrm>
            <a:off x="990599" y="491067"/>
            <a:ext cx="9949200" cy="2286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rtl="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rtl="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rtl="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rtl="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70" name="Shape 170"/>
        <p:cNvGrpSpPr/>
        <p:nvPr/>
      </p:nvGrpSpPr>
      <p:grpSpPr>
        <a:xfrm>
          <a:off x="0" y="0"/>
          <a:ext cx="0" cy="0"/>
          <a:chOff x="0" y="0"/>
          <a:chExt cx="0" cy="0"/>
        </a:xfrm>
      </p:grpSpPr>
      <p:sp>
        <p:nvSpPr>
          <p:cNvPr id="171" name="Google Shape;171;p7"/>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7"/>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7"/>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4" name="Google Shape;174;p7"/>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Image">
  <p:cSld name="Content with Image">
    <p:spTree>
      <p:nvGrpSpPr>
        <p:cNvPr id="175" name="Shape 175"/>
        <p:cNvGrpSpPr/>
        <p:nvPr/>
      </p:nvGrpSpPr>
      <p:grpSpPr>
        <a:xfrm>
          <a:off x="0" y="0"/>
          <a:ext cx="0" cy="0"/>
          <a:chOff x="0" y="0"/>
          <a:chExt cx="0" cy="0"/>
        </a:xfrm>
      </p:grpSpPr>
      <p:sp>
        <p:nvSpPr>
          <p:cNvPr id="176" name="Google Shape;176;p8"/>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8"/>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8"/>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8"/>
          <p:cNvSpPr txBox="1"/>
          <p:nvPr>
            <p:ph type="title"/>
          </p:nvPr>
        </p:nvSpPr>
        <p:spPr>
          <a:xfrm>
            <a:off x="990600" y="896906"/>
            <a:ext cx="3664528" cy="4639370"/>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80" name="Shape 180"/>
        <p:cNvGrpSpPr/>
        <p:nvPr/>
      </p:nvGrpSpPr>
      <p:grpSpPr>
        <a:xfrm>
          <a:off x="0" y="0"/>
          <a:ext cx="0" cy="0"/>
          <a:chOff x="0" y="0"/>
          <a:chExt cx="0" cy="0"/>
        </a:xfrm>
      </p:grpSpPr>
      <p:sp>
        <p:nvSpPr>
          <p:cNvPr id="181" name="Google Shape;181;p9"/>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9"/>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3" name="Google Shape;183;p9"/>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06" name="Shape 206"/>
        <p:cNvGrpSpPr/>
        <p:nvPr/>
      </p:nvGrpSpPr>
      <p:grpSpPr>
        <a:xfrm>
          <a:off x="0" y="0"/>
          <a:ext cx="0" cy="0"/>
          <a:chOff x="0" y="0"/>
          <a:chExt cx="0" cy="0"/>
        </a:xfrm>
      </p:grpSpPr>
      <p:sp>
        <p:nvSpPr>
          <p:cNvPr id="207" name="Google Shape;207;p11"/>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11"/>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1"/>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0" name="Google Shape;210;p11"/>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ADB8CD"/>
              </a:buClr>
              <a:buSzPts val="1200"/>
              <a:buNone/>
              <a:defRPr b="1" sz="1200" cap="none">
                <a:solidFill>
                  <a:srgbClr val="ADB8CD"/>
                </a:solidFill>
                <a:latin typeface="Avenir"/>
                <a:ea typeface="Avenir"/>
                <a:cs typeface="Avenir"/>
                <a:sym typeface="Avenir"/>
              </a:defRPr>
            </a:lvl1pPr>
            <a:lvl2pPr indent="-342900" lvl="1" marL="914400" algn="l">
              <a:lnSpc>
                <a:spcPct val="120000"/>
              </a:lnSpc>
              <a:spcBef>
                <a:spcPts val="200"/>
              </a:spcBef>
              <a:spcAft>
                <a:spcPts val="0"/>
              </a:spcAft>
              <a:buClr>
                <a:schemeClr val="dk1"/>
              </a:buClr>
              <a:buSzPts val="1800"/>
              <a:buChar char="•"/>
              <a:defRPr sz="1800">
                <a:latin typeface="Calibri"/>
                <a:ea typeface="Calibri"/>
                <a:cs typeface="Calibri"/>
                <a:sym typeface="Calibri"/>
              </a:defRPr>
            </a:lvl2pPr>
            <a:lvl3pPr indent="-342900" lvl="2" marL="1371600" algn="l">
              <a:lnSpc>
                <a:spcPct val="120000"/>
              </a:lnSpc>
              <a:spcBef>
                <a:spcPts val="200"/>
              </a:spcBef>
              <a:spcAft>
                <a:spcPts val="0"/>
              </a:spcAft>
              <a:buClr>
                <a:schemeClr val="dk1"/>
              </a:buClr>
              <a:buSzPts val="1800"/>
              <a:buChar char="•"/>
              <a:defRPr sz="1800">
                <a:latin typeface="Calibri"/>
                <a:ea typeface="Calibri"/>
                <a:cs typeface="Calibri"/>
                <a:sym typeface="Calibri"/>
              </a:defRPr>
            </a:lvl3pPr>
            <a:lvl4pPr indent="-342900" lvl="3" marL="1828800" algn="l">
              <a:lnSpc>
                <a:spcPct val="120000"/>
              </a:lnSpc>
              <a:spcBef>
                <a:spcPts val="200"/>
              </a:spcBef>
              <a:spcAft>
                <a:spcPts val="0"/>
              </a:spcAft>
              <a:buClr>
                <a:schemeClr val="dk1"/>
              </a:buClr>
              <a:buSzPts val="1800"/>
              <a:buChar char="•"/>
              <a:defRPr sz="1800">
                <a:latin typeface="Calibri"/>
                <a:ea typeface="Calibri"/>
                <a:cs typeface="Calibri"/>
                <a:sym typeface="Calibri"/>
              </a:defRPr>
            </a:lvl4pPr>
            <a:lvl5pPr indent="-342900" lvl="4" marL="2286000" algn="l">
              <a:lnSpc>
                <a:spcPct val="120000"/>
              </a:lnSpc>
              <a:spcBef>
                <a:spcPts val="200"/>
              </a:spcBef>
              <a:spcAft>
                <a:spcPts val="0"/>
              </a:spcAft>
              <a:buClr>
                <a:schemeClr val="dk1"/>
              </a:buClr>
              <a:buSzPts val="1800"/>
              <a:buChar char="•"/>
              <a:defRPr sz="18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6.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1.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5.png"/><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theme" Target="../theme/theme4.xml"/><Relationship Id="rId10" Type="http://schemas.openxmlformats.org/officeDocument/2006/relationships/slideLayout" Target="../slideLayouts/slideLayout24.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theme" Target="../theme/theme8.xml"/><Relationship Id="rId10" Type="http://schemas.openxmlformats.org/officeDocument/2006/relationships/slideLayout" Target="../slideLayouts/slideLayout3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19.png"/><Relationship Id="rId3" Type="http://schemas.openxmlformats.org/officeDocument/2006/relationships/slideLayout" Target="../slideLayouts/slideLayout33.xml"/><Relationship Id="rId4" Type="http://schemas.openxmlformats.org/officeDocument/2006/relationships/slideLayout" Target="../slideLayouts/slideLayout34.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2" Type="http://schemas.openxmlformats.org/officeDocument/2006/relationships/theme" Target="../theme/theme2.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1.png"/><Relationship Id="rId3" Type="http://schemas.openxmlformats.org/officeDocument/2006/relationships/slideLayout" Target="../slideLayouts/slideLayout42.xml"/><Relationship Id="rId4" Type="http://schemas.openxmlformats.org/officeDocument/2006/relationships/slideLayout" Target="../slideLayouts/slideLayout43.xml"/><Relationship Id="rId11" Type="http://schemas.openxmlformats.org/officeDocument/2006/relationships/theme" Target="../theme/theme3.xml"/><Relationship Id="rId10" Type="http://schemas.openxmlformats.org/officeDocument/2006/relationships/slideLayout" Target="../slideLayouts/slideLayout49.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28.png"/><Relationship Id="rId3" Type="http://schemas.openxmlformats.org/officeDocument/2006/relationships/slideLayout" Target="../slideLayouts/slideLayout50.xml"/><Relationship Id="rId4" Type="http://schemas.openxmlformats.org/officeDocument/2006/relationships/slideLayout" Target="../slideLayouts/slideLayout51.xml"/><Relationship Id="rId11" Type="http://schemas.openxmlformats.org/officeDocument/2006/relationships/theme" Target="../theme/theme5.xml"/><Relationship Id="rId10" Type="http://schemas.openxmlformats.org/officeDocument/2006/relationships/slideLayout" Target="../slideLayouts/slideLayout57.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1" name="Google Shape;11;p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1"/>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marR="0" rtl="0" algn="l">
              <a:lnSpc>
                <a:spcPct val="105000"/>
              </a:lnSpc>
              <a:spcBef>
                <a:spcPts val="0"/>
              </a:spcBef>
              <a:spcAft>
                <a:spcPts val="0"/>
              </a:spcAft>
              <a:buClr>
                <a:schemeClr val="dk1"/>
              </a:buClr>
              <a:buSzPts val="3000"/>
              <a:buFont typeface="Avenir"/>
              <a:buNone/>
              <a:defRPr b="1" i="0" sz="30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990600" y="2127903"/>
            <a:ext cx="9946394" cy="379006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317500" lvl="1" marL="9144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2pPr>
            <a:lvl3pPr indent="-317500" lvl="2" marL="13716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317500" lvl="3" marL="18288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800" u="none" cap="none" strike="noStrike">
                <a:solidFill>
                  <a:srgbClr val="ADB8CD"/>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11536822" y="6157587"/>
            <a:ext cx="295542" cy="14735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u="none" cap="none" strike="noStrike">
                <a:solidFill>
                  <a:schemeClr val="lt1"/>
                </a:solidFill>
                <a:latin typeface="Avenir"/>
                <a:ea typeface="Avenir"/>
                <a:cs typeface="Avenir"/>
                <a:sym typeface="Avenir"/>
              </a:defRPr>
            </a:lvl1pPr>
            <a:lvl2pPr indent="0" lvl="1" marL="0" marR="0" rtl="0" algn="r">
              <a:spcBef>
                <a:spcPts val="0"/>
              </a:spcBef>
              <a:buNone/>
              <a:defRPr b="0" i="0" sz="700" u="none" cap="none" strike="noStrike">
                <a:solidFill>
                  <a:schemeClr val="lt1"/>
                </a:solidFill>
                <a:latin typeface="Avenir"/>
                <a:ea typeface="Avenir"/>
                <a:cs typeface="Avenir"/>
                <a:sym typeface="Avenir"/>
              </a:defRPr>
            </a:lvl2pPr>
            <a:lvl3pPr indent="0" lvl="2" marL="0" marR="0" rtl="0" algn="r">
              <a:spcBef>
                <a:spcPts val="0"/>
              </a:spcBef>
              <a:buNone/>
              <a:defRPr b="0" i="0" sz="700" u="none" cap="none" strike="noStrike">
                <a:solidFill>
                  <a:schemeClr val="lt1"/>
                </a:solidFill>
                <a:latin typeface="Avenir"/>
                <a:ea typeface="Avenir"/>
                <a:cs typeface="Avenir"/>
                <a:sym typeface="Avenir"/>
              </a:defRPr>
            </a:lvl3pPr>
            <a:lvl4pPr indent="0" lvl="3" marL="0" marR="0" rtl="0" algn="r">
              <a:spcBef>
                <a:spcPts val="0"/>
              </a:spcBef>
              <a:buNone/>
              <a:defRPr b="0" i="0" sz="700" u="none" cap="none" strike="noStrike">
                <a:solidFill>
                  <a:schemeClr val="lt1"/>
                </a:solidFill>
                <a:latin typeface="Avenir"/>
                <a:ea typeface="Avenir"/>
                <a:cs typeface="Avenir"/>
                <a:sym typeface="Avenir"/>
              </a:defRPr>
            </a:lvl4pPr>
            <a:lvl5pPr indent="0" lvl="4" marL="0" marR="0" rtl="0" algn="r">
              <a:spcBef>
                <a:spcPts val="0"/>
              </a:spcBef>
              <a:buNone/>
              <a:defRPr b="0" i="0" sz="700" u="none" cap="none" strike="noStrike">
                <a:solidFill>
                  <a:schemeClr val="lt1"/>
                </a:solidFill>
                <a:latin typeface="Avenir"/>
                <a:ea typeface="Avenir"/>
                <a:cs typeface="Avenir"/>
                <a:sym typeface="Avenir"/>
              </a:defRPr>
            </a:lvl5pPr>
            <a:lvl6pPr indent="0" lvl="5" marL="0" marR="0" rtl="0" algn="r">
              <a:spcBef>
                <a:spcPts val="0"/>
              </a:spcBef>
              <a:buNone/>
              <a:defRPr b="0" i="0" sz="700" u="none" cap="none" strike="noStrike">
                <a:solidFill>
                  <a:schemeClr val="lt1"/>
                </a:solidFill>
                <a:latin typeface="Avenir"/>
                <a:ea typeface="Avenir"/>
                <a:cs typeface="Avenir"/>
                <a:sym typeface="Avenir"/>
              </a:defRPr>
            </a:lvl6pPr>
            <a:lvl7pPr indent="0" lvl="6" marL="0" marR="0" rtl="0" algn="r">
              <a:spcBef>
                <a:spcPts val="0"/>
              </a:spcBef>
              <a:buNone/>
              <a:defRPr b="0" i="0" sz="700" u="none" cap="none" strike="noStrike">
                <a:solidFill>
                  <a:schemeClr val="lt1"/>
                </a:solidFill>
                <a:latin typeface="Avenir"/>
                <a:ea typeface="Avenir"/>
                <a:cs typeface="Avenir"/>
                <a:sym typeface="Avenir"/>
              </a:defRPr>
            </a:lvl7pPr>
            <a:lvl8pPr indent="0" lvl="7" marL="0" marR="0" rtl="0" algn="r">
              <a:spcBef>
                <a:spcPts val="0"/>
              </a:spcBef>
              <a:buNone/>
              <a:defRPr b="0" i="0" sz="700" u="none" cap="none" strike="noStrike">
                <a:solidFill>
                  <a:schemeClr val="lt1"/>
                </a:solidFill>
                <a:latin typeface="Avenir"/>
                <a:ea typeface="Avenir"/>
                <a:cs typeface="Avenir"/>
                <a:sym typeface="Avenir"/>
              </a:defRPr>
            </a:lvl8pPr>
            <a:lvl9pPr indent="0" lvl="8" marL="0" marR="0" rtl="0" algn="r">
              <a:spcBef>
                <a:spcPts val="0"/>
              </a:spcBef>
              <a:buNone/>
              <a:defRPr b="0" i="0" sz="7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grpSp>
        <p:nvGrpSpPr>
          <p:cNvPr id="16" name="Google Shape;16;p1"/>
          <p:cNvGrpSpPr/>
          <p:nvPr/>
        </p:nvGrpSpPr>
        <p:grpSpPr>
          <a:xfrm>
            <a:off x="12338982" y="-27140"/>
            <a:ext cx="1295814" cy="1449437"/>
            <a:chOff x="5353397" y="3649878"/>
            <a:chExt cx="1295814" cy="1449437"/>
          </a:xfrm>
        </p:grpSpPr>
        <p:sp>
          <p:nvSpPr>
            <p:cNvPr id="17" name="Google Shape;17;p1"/>
            <p:cNvSpPr/>
            <p:nvPr/>
          </p:nvSpPr>
          <p:spPr>
            <a:xfrm>
              <a:off x="5353397" y="4953162"/>
              <a:ext cx="141316" cy="141316"/>
            </a:xfrm>
            <a:prstGeom prst="ellipse">
              <a:avLst/>
            </a:prstGeom>
            <a:solidFill>
              <a:srgbClr val="788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
            <p:cNvSpPr/>
            <p:nvPr/>
          </p:nvSpPr>
          <p:spPr>
            <a:xfrm>
              <a:off x="5353397" y="4740610"/>
              <a:ext cx="141316" cy="141316"/>
            </a:xfrm>
            <a:prstGeom prst="ellipse">
              <a:avLst/>
            </a:prstGeom>
            <a:solidFill>
              <a:srgbClr val="6675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
            <p:cNvSpPr/>
            <p:nvPr/>
          </p:nvSpPr>
          <p:spPr>
            <a:xfrm>
              <a:off x="5353397" y="4526834"/>
              <a:ext cx="141316" cy="141316"/>
            </a:xfrm>
            <a:prstGeom prst="ellipse">
              <a:avLst/>
            </a:prstGeom>
            <a:solidFill>
              <a:srgbClr val="5263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
            <p:cNvSpPr/>
            <p:nvPr/>
          </p:nvSpPr>
          <p:spPr>
            <a:xfrm>
              <a:off x="5353397" y="4313058"/>
              <a:ext cx="141316" cy="141316"/>
            </a:xfrm>
            <a:prstGeom prst="ellipse">
              <a:avLst/>
            </a:prstGeom>
            <a:solidFill>
              <a:srgbClr val="4052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
            <p:cNvSpPr/>
            <p:nvPr/>
          </p:nvSpPr>
          <p:spPr>
            <a:xfrm>
              <a:off x="5353397" y="4099282"/>
              <a:ext cx="141316" cy="141316"/>
            </a:xfrm>
            <a:prstGeom prst="ellipse">
              <a:avLst/>
            </a:prstGeom>
            <a:solidFill>
              <a:srgbClr val="3342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
            <p:cNvSpPr/>
            <p:nvPr/>
          </p:nvSpPr>
          <p:spPr>
            <a:xfrm>
              <a:off x="5353397" y="3885506"/>
              <a:ext cx="141316" cy="141316"/>
            </a:xfrm>
            <a:prstGeom prst="ellipse">
              <a:avLst/>
            </a:prstGeom>
            <a:solidFill>
              <a:srgbClr val="2633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
            <p:cNvSpPr/>
            <p:nvPr/>
          </p:nvSpPr>
          <p:spPr>
            <a:xfrm>
              <a:off x="5353397" y="3673002"/>
              <a:ext cx="141316" cy="141316"/>
            </a:xfrm>
            <a:prstGeom prst="ellipse">
              <a:avLst/>
            </a:prstGeom>
            <a:solidFill>
              <a:srgbClr val="1925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1"/>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19253B (D90)</a:t>
              </a:r>
              <a:endParaRPr/>
            </a:p>
          </p:txBody>
        </p:sp>
        <p:sp>
          <p:nvSpPr>
            <p:cNvPr id="25" name="Google Shape;25;p1"/>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26334D (D80)</a:t>
              </a:r>
              <a:endParaRPr/>
            </a:p>
          </p:txBody>
        </p:sp>
        <p:sp>
          <p:nvSpPr>
            <p:cNvPr id="26" name="Google Shape;26;p1"/>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33425E (D70)</a:t>
              </a:r>
              <a:endParaRPr/>
            </a:p>
          </p:txBody>
        </p:sp>
        <p:sp>
          <p:nvSpPr>
            <p:cNvPr id="27" name="Google Shape;27;p1"/>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405270 (D60)</a:t>
              </a:r>
              <a:endParaRPr/>
            </a:p>
          </p:txBody>
        </p:sp>
        <p:sp>
          <p:nvSpPr>
            <p:cNvPr id="28" name="Google Shape;28;p1"/>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526382 (D50)</a:t>
              </a:r>
              <a:endParaRPr/>
            </a:p>
          </p:txBody>
        </p:sp>
        <p:sp>
          <p:nvSpPr>
            <p:cNvPr id="29" name="Google Shape;29;p1"/>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667594 (D40)</a:t>
              </a:r>
              <a:endParaRPr/>
            </a:p>
          </p:txBody>
        </p:sp>
        <p:sp>
          <p:nvSpPr>
            <p:cNvPr id="30" name="Google Shape;30;p1"/>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788AA6 (D30)</a:t>
              </a:r>
              <a:endParaRPr/>
            </a:p>
          </p:txBody>
        </p:sp>
      </p:grpSp>
      <p:grpSp>
        <p:nvGrpSpPr>
          <p:cNvPr id="31" name="Google Shape;31;p1"/>
          <p:cNvGrpSpPr/>
          <p:nvPr/>
        </p:nvGrpSpPr>
        <p:grpSpPr>
          <a:xfrm>
            <a:off x="12338982" y="1728508"/>
            <a:ext cx="1295814" cy="1449437"/>
            <a:chOff x="5353397" y="3649878"/>
            <a:chExt cx="1295814" cy="1449437"/>
          </a:xfrm>
        </p:grpSpPr>
        <p:sp>
          <p:nvSpPr>
            <p:cNvPr id="32" name="Google Shape;32;p1"/>
            <p:cNvSpPr/>
            <p:nvPr/>
          </p:nvSpPr>
          <p:spPr>
            <a:xfrm>
              <a:off x="5353397" y="4953162"/>
              <a:ext cx="141316" cy="14131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
            <p:cNvSpPr/>
            <p:nvPr/>
          </p:nvSpPr>
          <p:spPr>
            <a:xfrm>
              <a:off x="5353397" y="4740610"/>
              <a:ext cx="141316" cy="141316"/>
            </a:xfrm>
            <a:prstGeom prst="ellipse">
              <a:avLst/>
            </a:prstGeom>
            <a:solidFill>
              <a:srgbClr val="F7FA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
            <p:cNvSpPr/>
            <p:nvPr/>
          </p:nvSpPr>
          <p:spPr>
            <a:xfrm>
              <a:off x="5353397" y="4526834"/>
              <a:ext cx="141316" cy="141316"/>
            </a:xfrm>
            <a:prstGeom prst="ellipse">
              <a:avLst/>
            </a:prstGeom>
            <a:solidFill>
              <a:srgbClr val="EDF2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
            <p:cNvSpPr/>
            <p:nvPr/>
          </p:nvSpPr>
          <p:spPr>
            <a:xfrm>
              <a:off x="5353397" y="4313058"/>
              <a:ext cx="141316" cy="141316"/>
            </a:xfrm>
            <a:prstGeom prst="ellipse">
              <a:avLst/>
            </a:prstGeom>
            <a:solidFill>
              <a:srgbClr val="DEE8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
            <p:cNvSpPr/>
            <p:nvPr/>
          </p:nvSpPr>
          <p:spPr>
            <a:xfrm>
              <a:off x="5353397" y="4099282"/>
              <a:ext cx="141316" cy="141316"/>
            </a:xfrm>
            <a:prstGeom prst="ellipse">
              <a:avLst/>
            </a:prstGeom>
            <a:solidFill>
              <a:srgbClr val="CFD9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
            <p:cNvSpPr/>
            <p:nvPr/>
          </p:nvSpPr>
          <p:spPr>
            <a:xfrm>
              <a:off x="5353397" y="3885506"/>
              <a:ext cx="141316" cy="141316"/>
            </a:xfrm>
            <a:prstGeom prst="ellipse">
              <a:avLst/>
            </a:prstGeom>
            <a:solidFill>
              <a:srgbClr val="BDC9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
            <p:cNvSpPr/>
            <p:nvPr/>
          </p:nvSpPr>
          <p:spPr>
            <a:xfrm>
              <a:off x="5353397" y="3673002"/>
              <a:ext cx="141316" cy="141316"/>
            </a:xfrm>
            <a:prstGeom prst="ellipse">
              <a:avLst/>
            </a:prstGeom>
            <a:solidFill>
              <a:srgbClr val="ABB8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ABB8CF (L60)</a:t>
              </a:r>
              <a:endParaRPr/>
            </a:p>
          </p:txBody>
        </p:sp>
        <p:sp>
          <p:nvSpPr>
            <p:cNvPr id="40" name="Google Shape;40;p1"/>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BDC9DE (L50)</a:t>
              </a:r>
              <a:endParaRPr/>
            </a:p>
          </p:txBody>
        </p:sp>
        <p:sp>
          <p:nvSpPr>
            <p:cNvPr id="41" name="Google Shape;41;p1"/>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CFD9EB (L40)</a:t>
              </a:r>
              <a:endParaRPr/>
            </a:p>
          </p:txBody>
        </p:sp>
        <p:sp>
          <p:nvSpPr>
            <p:cNvPr id="42" name="Google Shape;42;p1"/>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DEE8F5 (L30)</a:t>
              </a:r>
              <a:endParaRPr/>
            </a:p>
          </p:txBody>
        </p:sp>
        <p:sp>
          <p:nvSpPr>
            <p:cNvPr id="43" name="Google Shape;43;p1"/>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EDF2FA (L20)</a:t>
              </a:r>
              <a:endParaRPr/>
            </a:p>
          </p:txBody>
        </p:sp>
        <p:sp>
          <p:nvSpPr>
            <p:cNvPr id="44" name="Google Shape;44;p1"/>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F7FAFF (L10)</a:t>
              </a:r>
              <a:endParaRPr/>
            </a:p>
          </p:txBody>
        </p:sp>
        <p:sp>
          <p:nvSpPr>
            <p:cNvPr id="45" name="Google Shape;45;p1"/>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FFFFFF (L0)</a:t>
              </a:r>
              <a:endParaRPr/>
            </a:p>
          </p:txBody>
        </p:sp>
      </p:gr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4" name="Shape 184"/>
        <p:cNvGrpSpPr/>
        <p:nvPr/>
      </p:nvGrpSpPr>
      <p:grpSpPr>
        <a:xfrm>
          <a:off x="0" y="0"/>
          <a:ext cx="0" cy="0"/>
          <a:chOff x="0" y="0"/>
          <a:chExt cx="0" cy="0"/>
        </a:xfrm>
      </p:grpSpPr>
      <p:pic>
        <p:nvPicPr>
          <p:cNvPr id="185" name="Google Shape;185;p10"/>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86" name="Google Shape;186;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7" name="Google Shape;187;p10"/>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marR="0" rtl="0" algn="l">
              <a:lnSpc>
                <a:spcPct val="105000"/>
              </a:lnSpc>
              <a:spcBef>
                <a:spcPts val="0"/>
              </a:spcBef>
              <a:spcAft>
                <a:spcPts val="0"/>
              </a:spcAft>
              <a:buClr>
                <a:schemeClr val="dk1"/>
              </a:buClr>
              <a:buSzPts val="3000"/>
              <a:buFont typeface="Avenir"/>
              <a:buNone/>
              <a:defRPr b="1" i="0" sz="30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8" name="Google Shape;188;p10"/>
          <p:cNvSpPr txBox="1"/>
          <p:nvPr>
            <p:ph idx="1" type="body"/>
          </p:nvPr>
        </p:nvSpPr>
        <p:spPr>
          <a:xfrm>
            <a:off x="990600" y="2127903"/>
            <a:ext cx="9946394" cy="379006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317500" lvl="1" marL="9144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2pPr>
            <a:lvl3pPr indent="-317500" lvl="2" marL="13716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317500" lvl="3" marL="18288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9" name="Google Shape;189;p10"/>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800" u="none" cap="none" strike="noStrike">
                <a:solidFill>
                  <a:srgbClr val="ADB8CD"/>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10"/>
          <p:cNvSpPr txBox="1"/>
          <p:nvPr>
            <p:ph idx="12" type="sldNum"/>
          </p:nvPr>
        </p:nvSpPr>
        <p:spPr>
          <a:xfrm>
            <a:off x="11536822" y="6157587"/>
            <a:ext cx="295542" cy="14735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u="none" cap="none" strike="noStrike">
                <a:solidFill>
                  <a:schemeClr val="lt1"/>
                </a:solidFill>
                <a:latin typeface="Avenir"/>
                <a:ea typeface="Avenir"/>
                <a:cs typeface="Avenir"/>
                <a:sym typeface="Avenir"/>
              </a:defRPr>
            </a:lvl1pPr>
            <a:lvl2pPr indent="0" lvl="1" marL="0" marR="0" rtl="0" algn="r">
              <a:spcBef>
                <a:spcPts val="0"/>
              </a:spcBef>
              <a:buNone/>
              <a:defRPr b="0" i="0" sz="700" u="none" cap="none" strike="noStrike">
                <a:solidFill>
                  <a:schemeClr val="lt1"/>
                </a:solidFill>
                <a:latin typeface="Avenir"/>
                <a:ea typeface="Avenir"/>
                <a:cs typeface="Avenir"/>
                <a:sym typeface="Avenir"/>
              </a:defRPr>
            </a:lvl2pPr>
            <a:lvl3pPr indent="0" lvl="2" marL="0" marR="0" rtl="0" algn="r">
              <a:spcBef>
                <a:spcPts val="0"/>
              </a:spcBef>
              <a:buNone/>
              <a:defRPr b="0" i="0" sz="700" u="none" cap="none" strike="noStrike">
                <a:solidFill>
                  <a:schemeClr val="lt1"/>
                </a:solidFill>
                <a:latin typeface="Avenir"/>
                <a:ea typeface="Avenir"/>
                <a:cs typeface="Avenir"/>
                <a:sym typeface="Avenir"/>
              </a:defRPr>
            </a:lvl3pPr>
            <a:lvl4pPr indent="0" lvl="3" marL="0" marR="0" rtl="0" algn="r">
              <a:spcBef>
                <a:spcPts val="0"/>
              </a:spcBef>
              <a:buNone/>
              <a:defRPr b="0" i="0" sz="700" u="none" cap="none" strike="noStrike">
                <a:solidFill>
                  <a:schemeClr val="lt1"/>
                </a:solidFill>
                <a:latin typeface="Avenir"/>
                <a:ea typeface="Avenir"/>
                <a:cs typeface="Avenir"/>
                <a:sym typeface="Avenir"/>
              </a:defRPr>
            </a:lvl4pPr>
            <a:lvl5pPr indent="0" lvl="4" marL="0" marR="0" rtl="0" algn="r">
              <a:spcBef>
                <a:spcPts val="0"/>
              </a:spcBef>
              <a:buNone/>
              <a:defRPr b="0" i="0" sz="700" u="none" cap="none" strike="noStrike">
                <a:solidFill>
                  <a:schemeClr val="lt1"/>
                </a:solidFill>
                <a:latin typeface="Avenir"/>
                <a:ea typeface="Avenir"/>
                <a:cs typeface="Avenir"/>
                <a:sym typeface="Avenir"/>
              </a:defRPr>
            </a:lvl5pPr>
            <a:lvl6pPr indent="0" lvl="5" marL="0" marR="0" rtl="0" algn="r">
              <a:spcBef>
                <a:spcPts val="0"/>
              </a:spcBef>
              <a:buNone/>
              <a:defRPr b="0" i="0" sz="700" u="none" cap="none" strike="noStrike">
                <a:solidFill>
                  <a:schemeClr val="lt1"/>
                </a:solidFill>
                <a:latin typeface="Avenir"/>
                <a:ea typeface="Avenir"/>
                <a:cs typeface="Avenir"/>
                <a:sym typeface="Avenir"/>
              </a:defRPr>
            </a:lvl6pPr>
            <a:lvl7pPr indent="0" lvl="6" marL="0" marR="0" rtl="0" algn="r">
              <a:spcBef>
                <a:spcPts val="0"/>
              </a:spcBef>
              <a:buNone/>
              <a:defRPr b="0" i="0" sz="700" u="none" cap="none" strike="noStrike">
                <a:solidFill>
                  <a:schemeClr val="lt1"/>
                </a:solidFill>
                <a:latin typeface="Avenir"/>
                <a:ea typeface="Avenir"/>
                <a:cs typeface="Avenir"/>
                <a:sym typeface="Avenir"/>
              </a:defRPr>
            </a:lvl7pPr>
            <a:lvl8pPr indent="0" lvl="7" marL="0" marR="0" rtl="0" algn="r">
              <a:spcBef>
                <a:spcPts val="0"/>
              </a:spcBef>
              <a:buNone/>
              <a:defRPr b="0" i="0" sz="700" u="none" cap="none" strike="noStrike">
                <a:solidFill>
                  <a:schemeClr val="lt1"/>
                </a:solidFill>
                <a:latin typeface="Avenir"/>
                <a:ea typeface="Avenir"/>
                <a:cs typeface="Avenir"/>
                <a:sym typeface="Avenir"/>
              </a:defRPr>
            </a:lvl8pPr>
            <a:lvl9pPr indent="0" lvl="8" marL="0" marR="0" rtl="0" algn="r">
              <a:spcBef>
                <a:spcPts val="0"/>
              </a:spcBef>
              <a:buNone/>
              <a:defRPr b="0" i="0" sz="7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grpSp>
        <p:nvGrpSpPr>
          <p:cNvPr id="191" name="Google Shape;191;p10"/>
          <p:cNvGrpSpPr/>
          <p:nvPr/>
        </p:nvGrpSpPr>
        <p:grpSpPr>
          <a:xfrm>
            <a:off x="12338982" y="-38291"/>
            <a:ext cx="1295814" cy="1449437"/>
            <a:chOff x="5353397" y="3649878"/>
            <a:chExt cx="1295814" cy="1449437"/>
          </a:xfrm>
        </p:grpSpPr>
        <p:sp>
          <p:nvSpPr>
            <p:cNvPr id="192" name="Google Shape;192;p10"/>
            <p:cNvSpPr/>
            <p:nvPr/>
          </p:nvSpPr>
          <p:spPr>
            <a:xfrm>
              <a:off x="5353397" y="4953162"/>
              <a:ext cx="141316" cy="141316"/>
            </a:xfrm>
            <a:prstGeom prst="ellipse">
              <a:avLst/>
            </a:prstGeom>
            <a:solidFill>
              <a:srgbClr val="1A16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10"/>
            <p:cNvSpPr/>
            <p:nvPr/>
          </p:nvSpPr>
          <p:spPr>
            <a:xfrm>
              <a:off x="5353397" y="4740610"/>
              <a:ext cx="141316" cy="141316"/>
            </a:xfrm>
            <a:prstGeom prst="ellipse">
              <a:avLst/>
            </a:prstGeom>
            <a:solidFill>
              <a:srgbClr val="2626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10"/>
            <p:cNvSpPr/>
            <p:nvPr/>
          </p:nvSpPr>
          <p:spPr>
            <a:xfrm>
              <a:off x="5353397" y="4526834"/>
              <a:ext cx="141316" cy="141316"/>
            </a:xfrm>
            <a:prstGeom prst="ellipse">
              <a:avLst/>
            </a:prstGeom>
            <a:solidFill>
              <a:srgbClr val="383C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10"/>
            <p:cNvSpPr/>
            <p:nvPr/>
          </p:nvSpPr>
          <p:spPr>
            <a:xfrm>
              <a:off x="5353397" y="4313058"/>
              <a:ext cx="141316" cy="141316"/>
            </a:xfrm>
            <a:prstGeom prst="ellipse">
              <a:avLst/>
            </a:prstGeom>
            <a:solidFill>
              <a:srgbClr val="4B5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10"/>
            <p:cNvSpPr/>
            <p:nvPr/>
          </p:nvSpPr>
          <p:spPr>
            <a:xfrm>
              <a:off x="5353397" y="4099282"/>
              <a:ext cx="141316" cy="141316"/>
            </a:xfrm>
            <a:prstGeom prst="ellipse">
              <a:avLst/>
            </a:prstGeom>
            <a:solidFill>
              <a:srgbClr val="616D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10"/>
            <p:cNvSpPr/>
            <p:nvPr/>
          </p:nvSpPr>
          <p:spPr>
            <a:xfrm>
              <a:off x="5353397" y="3885506"/>
              <a:ext cx="141316" cy="141316"/>
            </a:xfrm>
            <a:prstGeom prst="ellipse">
              <a:avLst/>
            </a:prstGeom>
            <a:solidFill>
              <a:srgbClr val="7D8C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10"/>
            <p:cNvSpPr/>
            <p:nvPr/>
          </p:nvSpPr>
          <p:spPr>
            <a:xfrm>
              <a:off x="5353397" y="3673002"/>
              <a:ext cx="141316" cy="141316"/>
            </a:xfrm>
            <a:prstGeom prst="ellipse">
              <a:avLst/>
            </a:prstGeom>
            <a:solidFill>
              <a:srgbClr val="9DA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10"/>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9DADFC</a:t>
              </a:r>
              <a:endParaRPr/>
            </a:p>
          </p:txBody>
        </p:sp>
        <p:sp>
          <p:nvSpPr>
            <p:cNvPr id="200" name="Google Shape;200;p10"/>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7D8CE8</a:t>
              </a:r>
              <a:endParaRPr/>
            </a:p>
          </p:txBody>
        </p:sp>
        <p:sp>
          <p:nvSpPr>
            <p:cNvPr id="201" name="Google Shape;201;p10"/>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616DD4</a:t>
              </a:r>
              <a:endParaRPr/>
            </a:p>
          </p:txBody>
        </p:sp>
        <p:sp>
          <p:nvSpPr>
            <p:cNvPr id="202" name="Google Shape;202;p10"/>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4B53BD HERO</a:t>
              </a:r>
              <a:endParaRPr/>
            </a:p>
          </p:txBody>
        </p:sp>
        <p:sp>
          <p:nvSpPr>
            <p:cNvPr id="203" name="Google Shape;203;p10"/>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383CA6</a:t>
              </a:r>
              <a:endParaRPr/>
            </a:p>
          </p:txBody>
        </p:sp>
        <p:sp>
          <p:nvSpPr>
            <p:cNvPr id="204" name="Google Shape;204;p10"/>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262691</a:t>
              </a:r>
              <a:endParaRPr/>
            </a:p>
          </p:txBody>
        </p:sp>
        <p:sp>
          <p:nvSpPr>
            <p:cNvPr id="205" name="Google Shape;205;p10"/>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1A167D</a:t>
              </a:r>
              <a:endParaRPr/>
            </a:p>
          </p:txBody>
        </p:sp>
      </p:grpSp>
    </p:spTree>
  </p:cSld>
  <p:clrMap accent1="accent1" accent2="accent2" accent3="accent3" accent4="accent4" accent5="accent5" accent6="accent6" bg1="lt1" bg2="dk2" tx1="dk1" tx2="lt2" folHlink="folHlink" hlink="hlink"/>
  <p:sldLayoutIdLst>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9" name="Shape 299"/>
        <p:cNvGrpSpPr/>
        <p:nvPr/>
      </p:nvGrpSpPr>
      <p:grpSpPr>
        <a:xfrm>
          <a:off x="0" y="0"/>
          <a:ext cx="0" cy="0"/>
          <a:chOff x="0" y="0"/>
          <a:chExt cx="0" cy="0"/>
        </a:xfrm>
      </p:grpSpPr>
      <p:pic>
        <p:nvPicPr>
          <p:cNvPr id="300" name="Google Shape;300;p19"/>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301" name="Google Shape;301;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2" name="Google Shape;302;p19"/>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marR="0" rtl="0" algn="l">
              <a:lnSpc>
                <a:spcPct val="105000"/>
              </a:lnSpc>
              <a:spcBef>
                <a:spcPts val="0"/>
              </a:spcBef>
              <a:spcAft>
                <a:spcPts val="0"/>
              </a:spcAft>
              <a:buClr>
                <a:schemeClr val="dk1"/>
              </a:buClr>
              <a:buSzPts val="3000"/>
              <a:buFont typeface="Avenir"/>
              <a:buNone/>
              <a:defRPr b="1" i="0" sz="30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3" name="Google Shape;303;p19"/>
          <p:cNvSpPr txBox="1"/>
          <p:nvPr>
            <p:ph idx="1" type="body"/>
          </p:nvPr>
        </p:nvSpPr>
        <p:spPr>
          <a:xfrm>
            <a:off x="990600" y="2127903"/>
            <a:ext cx="9946394" cy="379006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317500" lvl="1" marL="9144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2pPr>
            <a:lvl3pPr indent="-317500" lvl="2" marL="13716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317500" lvl="3" marL="18288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4" name="Google Shape;304;p19"/>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800" u="none" cap="none" strike="noStrike">
                <a:solidFill>
                  <a:srgbClr val="ADB8CD"/>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5" name="Google Shape;305;p19"/>
          <p:cNvSpPr txBox="1"/>
          <p:nvPr>
            <p:ph idx="12" type="sldNum"/>
          </p:nvPr>
        </p:nvSpPr>
        <p:spPr>
          <a:xfrm>
            <a:off x="11536822" y="6157587"/>
            <a:ext cx="295542" cy="14735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u="none" cap="none" strike="noStrike">
                <a:solidFill>
                  <a:schemeClr val="lt1"/>
                </a:solidFill>
                <a:latin typeface="Avenir"/>
                <a:ea typeface="Avenir"/>
                <a:cs typeface="Avenir"/>
                <a:sym typeface="Avenir"/>
              </a:defRPr>
            </a:lvl1pPr>
            <a:lvl2pPr indent="0" lvl="1" marL="0" marR="0" rtl="0" algn="r">
              <a:spcBef>
                <a:spcPts val="0"/>
              </a:spcBef>
              <a:buNone/>
              <a:defRPr b="0" i="0" sz="700" u="none" cap="none" strike="noStrike">
                <a:solidFill>
                  <a:schemeClr val="lt1"/>
                </a:solidFill>
                <a:latin typeface="Avenir"/>
                <a:ea typeface="Avenir"/>
                <a:cs typeface="Avenir"/>
                <a:sym typeface="Avenir"/>
              </a:defRPr>
            </a:lvl2pPr>
            <a:lvl3pPr indent="0" lvl="2" marL="0" marR="0" rtl="0" algn="r">
              <a:spcBef>
                <a:spcPts val="0"/>
              </a:spcBef>
              <a:buNone/>
              <a:defRPr b="0" i="0" sz="700" u="none" cap="none" strike="noStrike">
                <a:solidFill>
                  <a:schemeClr val="lt1"/>
                </a:solidFill>
                <a:latin typeface="Avenir"/>
                <a:ea typeface="Avenir"/>
                <a:cs typeface="Avenir"/>
                <a:sym typeface="Avenir"/>
              </a:defRPr>
            </a:lvl3pPr>
            <a:lvl4pPr indent="0" lvl="3" marL="0" marR="0" rtl="0" algn="r">
              <a:spcBef>
                <a:spcPts val="0"/>
              </a:spcBef>
              <a:buNone/>
              <a:defRPr b="0" i="0" sz="700" u="none" cap="none" strike="noStrike">
                <a:solidFill>
                  <a:schemeClr val="lt1"/>
                </a:solidFill>
                <a:latin typeface="Avenir"/>
                <a:ea typeface="Avenir"/>
                <a:cs typeface="Avenir"/>
                <a:sym typeface="Avenir"/>
              </a:defRPr>
            </a:lvl4pPr>
            <a:lvl5pPr indent="0" lvl="4" marL="0" marR="0" rtl="0" algn="r">
              <a:spcBef>
                <a:spcPts val="0"/>
              </a:spcBef>
              <a:buNone/>
              <a:defRPr b="0" i="0" sz="700" u="none" cap="none" strike="noStrike">
                <a:solidFill>
                  <a:schemeClr val="lt1"/>
                </a:solidFill>
                <a:latin typeface="Avenir"/>
                <a:ea typeface="Avenir"/>
                <a:cs typeface="Avenir"/>
                <a:sym typeface="Avenir"/>
              </a:defRPr>
            </a:lvl5pPr>
            <a:lvl6pPr indent="0" lvl="5" marL="0" marR="0" rtl="0" algn="r">
              <a:spcBef>
                <a:spcPts val="0"/>
              </a:spcBef>
              <a:buNone/>
              <a:defRPr b="0" i="0" sz="700" u="none" cap="none" strike="noStrike">
                <a:solidFill>
                  <a:schemeClr val="lt1"/>
                </a:solidFill>
                <a:latin typeface="Avenir"/>
                <a:ea typeface="Avenir"/>
                <a:cs typeface="Avenir"/>
                <a:sym typeface="Avenir"/>
              </a:defRPr>
            </a:lvl6pPr>
            <a:lvl7pPr indent="0" lvl="6" marL="0" marR="0" rtl="0" algn="r">
              <a:spcBef>
                <a:spcPts val="0"/>
              </a:spcBef>
              <a:buNone/>
              <a:defRPr b="0" i="0" sz="700" u="none" cap="none" strike="noStrike">
                <a:solidFill>
                  <a:schemeClr val="lt1"/>
                </a:solidFill>
                <a:latin typeface="Avenir"/>
                <a:ea typeface="Avenir"/>
                <a:cs typeface="Avenir"/>
                <a:sym typeface="Avenir"/>
              </a:defRPr>
            </a:lvl7pPr>
            <a:lvl8pPr indent="0" lvl="7" marL="0" marR="0" rtl="0" algn="r">
              <a:spcBef>
                <a:spcPts val="0"/>
              </a:spcBef>
              <a:buNone/>
              <a:defRPr b="0" i="0" sz="700" u="none" cap="none" strike="noStrike">
                <a:solidFill>
                  <a:schemeClr val="lt1"/>
                </a:solidFill>
                <a:latin typeface="Avenir"/>
                <a:ea typeface="Avenir"/>
                <a:cs typeface="Avenir"/>
                <a:sym typeface="Avenir"/>
              </a:defRPr>
            </a:lvl8pPr>
            <a:lvl9pPr indent="0" lvl="8" marL="0" marR="0" rtl="0" algn="r">
              <a:spcBef>
                <a:spcPts val="0"/>
              </a:spcBef>
              <a:buNone/>
              <a:defRPr b="0" i="0" sz="7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grpSp>
        <p:nvGrpSpPr>
          <p:cNvPr id="306" name="Google Shape;306;p19"/>
          <p:cNvGrpSpPr/>
          <p:nvPr/>
        </p:nvGrpSpPr>
        <p:grpSpPr>
          <a:xfrm>
            <a:off x="12338982" y="-33454"/>
            <a:ext cx="1295814" cy="1449437"/>
            <a:chOff x="5353397" y="3647871"/>
            <a:chExt cx="1295814" cy="1449437"/>
          </a:xfrm>
        </p:grpSpPr>
        <p:sp>
          <p:nvSpPr>
            <p:cNvPr id="307" name="Google Shape;307;p19"/>
            <p:cNvSpPr/>
            <p:nvPr/>
          </p:nvSpPr>
          <p:spPr>
            <a:xfrm>
              <a:off x="5353397" y="4953162"/>
              <a:ext cx="141316" cy="141316"/>
            </a:xfrm>
            <a:prstGeom prst="ellipse">
              <a:avLst/>
            </a:prstGeom>
            <a:solidFill>
              <a:srgbClr val="4321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8" name="Google Shape;308;p19"/>
            <p:cNvSpPr/>
            <p:nvPr/>
          </p:nvSpPr>
          <p:spPr>
            <a:xfrm>
              <a:off x="5353397" y="4740610"/>
              <a:ext cx="141316" cy="141316"/>
            </a:xfrm>
            <a:prstGeom prst="ellipse">
              <a:avLst/>
            </a:prstGeom>
            <a:solidFill>
              <a:srgbClr val="5A33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9" name="Google Shape;309;p19"/>
            <p:cNvSpPr/>
            <p:nvPr/>
          </p:nvSpPr>
          <p:spPr>
            <a:xfrm>
              <a:off x="5353397" y="4526834"/>
              <a:ext cx="141316" cy="141316"/>
            </a:xfrm>
            <a:prstGeom prst="ellipse">
              <a:avLst/>
            </a:prstGeom>
            <a:solidFill>
              <a:srgbClr val="7249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0" name="Google Shape;310;p19"/>
            <p:cNvSpPr/>
            <p:nvPr/>
          </p:nvSpPr>
          <p:spPr>
            <a:xfrm>
              <a:off x="5353397" y="4313058"/>
              <a:ext cx="141316" cy="141316"/>
            </a:xfrm>
            <a:prstGeom prst="ellipse">
              <a:avLst/>
            </a:prstGeom>
            <a:solidFill>
              <a:srgbClr val="906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1" name="Google Shape;311;p19"/>
            <p:cNvSpPr/>
            <p:nvPr/>
          </p:nvSpPr>
          <p:spPr>
            <a:xfrm>
              <a:off x="5353397" y="4099282"/>
              <a:ext cx="141316" cy="141316"/>
            </a:xfrm>
            <a:prstGeom prst="ellipse">
              <a:avLst/>
            </a:prstGeom>
            <a:solidFill>
              <a:srgbClr val="AA7B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2" name="Google Shape;312;p19"/>
            <p:cNvSpPr/>
            <p:nvPr/>
          </p:nvSpPr>
          <p:spPr>
            <a:xfrm>
              <a:off x="5353397" y="3885506"/>
              <a:ext cx="141316" cy="141316"/>
            </a:xfrm>
            <a:prstGeom prst="ellipse">
              <a:avLst/>
            </a:prstGeom>
            <a:solidFill>
              <a:srgbClr val="C59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3" name="Google Shape;313;p19"/>
            <p:cNvSpPr/>
            <p:nvPr/>
          </p:nvSpPr>
          <p:spPr>
            <a:xfrm>
              <a:off x="5353397" y="3673002"/>
              <a:ext cx="141316" cy="141316"/>
            </a:xfrm>
            <a:prstGeom prst="ellipse">
              <a:avLst/>
            </a:prstGeom>
            <a:solidFill>
              <a:srgbClr val="D7B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4" name="Google Shape;314;p19"/>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D7B0FF</a:t>
              </a:r>
              <a:endParaRPr/>
            </a:p>
          </p:txBody>
        </p:sp>
        <p:sp>
          <p:nvSpPr>
            <p:cNvPr id="315" name="Google Shape;315;p19"/>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C596FA</a:t>
              </a:r>
              <a:endParaRPr/>
            </a:p>
          </p:txBody>
        </p:sp>
        <p:sp>
          <p:nvSpPr>
            <p:cNvPr id="316" name="Google Shape;316;p19"/>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AA7BE8</a:t>
              </a:r>
              <a:endParaRPr/>
            </a:p>
          </p:txBody>
        </p:sp>
        <p:sp>
          <p:nvSpPr>
            <p:cNvPr id="317" name="Google Shape;317;p19"/>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b="0" i="0" lang="en-GB" sz="800" u="none" cap="none" strike="noStrike">
                  <a:solidFill>
                    <a:schemeClr val="lt1"/>
                  </a:solidFill>
                  <a:latin typeface="Avenir"/>
                  <a:ea typeface="Avenir"/>
                  <a:cs typeface="Avenir"/>
                  <a:sym typeface="Avenir"/>
                </a:rPr>
                <a:t>9063D3 HERO</a:t>
              </a:r>
              <a:endParaRPr/>
            </a:p>
          </p:txBody>
        </p:sp>
        <p:sp>
          <p:nvSpPr>
            <p:cNvPr id="318" name="Google Shape;318;p19"/>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7249BA</a:t>
              </a:r>
              <a:endParaRPr/>
            </a:p>
          </p:txBody>
        </p:sp>
        <p:sp>
          <p:nvSpPr>
            <p:cNvPr id="319" name="Google Shape;319;p19"/>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5A33A6</a:t>
              </a:r>
              <a:endParaRPr/>
            </a:p>
          </p:txBody>
        </p:sp>
        <p:sp>
          <p:nvSpPr>
            <p:cNvPr id="320" name="Google Shape;320;p19"/>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432191</a:t>
              </a:r>
              <a:endParaRPr/>
            </a:p>
          </p:txBody>
        </p:sp>
      </p:grpSp>
    </p:spTree>
  </p:cSld>
  <p:clrMap accent1="accent1" accent2="accent2" accent3="accent3" accent4="accent4" accent5="accent5" accent6="accent6" bg1="lt1" bg2="dk2" tx1="dk1" tx2="lt2" folHlink="folHlink" hlink="hlink"/>
  <p:sldLayoutIdLst>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4" name="Shape 414"/>
        <p:cNvGrpSpPr/>
        <p:nvPr/>
      </p:nvGrpSpPr>
      <p:grpSpPr>
        <a:xfrm>
          <a:off x="0" y="0"/>
          <a:ext cx="0" cy="0"/>
          <a:chOff x="0" y="0"/>
          <a:chExt cx="0" cy="0"/>
        </a:xfrm>
      </p:grpSpPr>
      <p:pic>
        <p:nvPicPr>
          <p:cNvPr id="415" name="Google Shape;415;p28"/>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416" name="Google Shape;416;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17" name="Google Shape;417;p28"/>
          <p:cNvSpPr txBox="1"/>
          <p:nvPr>
            <p:ph type="title"/>
          </p:nvPr>
        </p:nvSpPr>
        <p:spPr>
          <a:xfrm>
            <a:off x="990600" y="896907"/>
            <a:ext cx="9946394" cy="1230996"/>
          </a:xfrm>
          <a:prstGeom prst="rect">
            <a:avLst/>
          </a:prstGeom>
          <a:noFill/>
          <a:ln>
            <a:noFill/>
          </a:ln>
        </p:spPr>
        <p:txBody>
          <a:bodyPr anchorCtr="0" anchor="t" bIns="0" lIns="0" spcFirstLastPara="1" rIns="0" wrap="square" tIns="0">
            <a:noAutofit/>
          </a:bodyPr>
          <a:lstStyle>
            <a:lvl1pPr lvl="0" marR="0" rtl="0" algn="l">
              <a:lnSpc>
                <a:spcPct val="105000"/>
              </a:lnSpc>
              <a:spcBef>
                <a:spcPts val="0"/>
              </a:spcBef>
              <a:spcAft>
                <a:spcPts val="0"/>
              </a:spcAft>
              <a:buClr>
                <a:schemeClr val="dk1"/>
              </a:buClr>
              <a:buSzPts val="3000"/>
              <a:buFont typeface="Avenir"/>
              <a:buNone/>
              <a:defRPr b="1" i="0" sz="30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8" name="Google Shape;418;p28"/>
          <p:cNvSpPr txBox="1"/>
          <p:nvPr>
            <p:ph idx="1" type="body"/>
          </p:nvPr>
        </p:nvSpPr>
        <p:spPr>
          <a:xfrm>
            <a:off x="990600" y="2127903"/>
            <a:ext cx="9946394" cy="379006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317500" lvl="1" marL="9144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2pPr>
            <a:lvl3pPr indent="-317500" lvl="2" marL="13716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317500" lvl="3" marL="18288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9" name="Google Shape;419;p28"/>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800">
                <a:solidFill>
                  <a:srgbClr val="ADB8CD"/>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0" name="Google Shape;420;p28"/>
          <p:cNvSpPr txBox="1"/>
          <p:nvPr>
            <p:ph idx="12" type="sldNum"/>
          </p:nvPr>
        </p:nvSpPr>
        <p:spPr>
          <a:xfrm>
            <a:off x="11536822" y="6157587"/>
            <a:ext cx="295542" cy="14735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a:solidFill>
                  <a:schemeClr val="lt1"/>
                </a:solidFill>
                <a:latin typeface="Avenir"/>
                <a:ea typeface="Avenir"/>
                <a:cs typeface="Avenir"/>
                <a:sym typeface="Avenir"/>
              </a:defRPr>
            </a:lvl1pPr>
            <a:lvl2pPr indent="0" lvl="1" marL="0" marR="0" rtl="0" algn="r">
              <a:spcBef>
                <a:spcPts val="0"/>
              </a:spcBef>
              <a:buNone/>
              <a:defRPr b="0" i="0" sz="700">
                <a:solidFill>
                  <a:schemeClr val="lt1"/>
                </a:solidFill>
                <a:latin typeface="Avenir"/>
                <a:ea typeface="Avenir"/>
                <a:cs typeface="Avenir"/>
                <a:sym typeface="Avenir"/>
              </a:defRPr>
            </a:lvl2pPr>
            <a:lvl3pPr indent="0" lvl="2" marL="0" marR="0" rtl="0" algn="r">
              <a:spcBef>
                <a:spcPts val="0"/>
              </a:spcBef>
              <a:buNone/>
              <a:defRPr b="0" i="0" sz="700">
                <a:solidFill>
                  <a:schemeClr val="lt1"/>
                </a:solidFill>
                <a:latin typeface="Avenir"/>
                <a:ea typeface="Avenir"/>
                <a:cs typeface="Avenir"/>
                <a:sym typeface="Avenir"/>
              </a:defRPr>
            </a:lvl3pPr>
            <a:lvl4pPr indent="0" lvl="3" marL="0" marR="0" rtl="0" algn="r">
              <a:spcBef>
                <a:spcPts val="0"/>
              </a:spcBef>
              <a:buNone/>
              <a:defRPr b="0" i="0" sz="700">
                <a:solidFill>
                  <a:schemeClr val="lt1"/>
                </a:solidFill>
                <a:latin typeface="Avenir"/>
                <a:ea typeface="Avenir"/>
                <a:cs typeface="Avenir"/>
                <a:sym typeface="Avenir"/>
              </a:defRPr>
            </a:lvl4pPr>
            <a:lvl5pPr indent="0" lvl="4" marL="0" marR="0" rtl="0" algn="r">
              <a:spcBef>
                <a:spcPts val="0"/>
              </a:spcBef>
              <a:buNone/>
              <a:defRPr b="0" i="0" sz="700">
                <a:solidFill>
                  <a:schemeClr val="lt1"/>
                </a:solidFill>
                <a:latin typeface="Avenir"/>
                <a:ea typeface="Avenir"/>
                <a:cs typeface="Avenir"/>
                <a:sym typeface="Avenir"/>
              </a:defRPr>
            </a:lvl5pPr>
            <a:lvl6pPr indent="0" lvl="5" marL="0" marR="0" rtl="0" algn="r">
              <a:spcBef>
                <a:spcPts val="0"/>
              </a:spcBef>
              <a:buNone/>
              <a:defRPr b="0" i="0" sz="700">
                <a:solidFill>
                  <a:schemeClr val="lt1"/>
                </a:solidFill>
                <a:latin typeface="Avenir"/>
                <a:ea typeface="Avenir"/>
                <a:cs typeface="Avenir"/>
                <a:sym typeface="Avenir"/>
              </a:defRPr>
            </a:lvl6pPr>
            <a:lvl7pPr indent="0" lvl="6" marL="0" marR="0" rtl="0" algn="r">
              <a:spcBef>
                <a:spcPts val="0"/>
              </a:spcBef>
              <a:buNone/>
              <a:defRPr b="0" i="0" sz="700">
                <a:solidFill>
                  <a:schemeClr val="lt1"/>
                </a:solidFill>
                <a:latin typeface="Avenir"/>
                <a:ea typeface="Avenir"/>
                <a:cs typeface="Avenir"/>
                <a:sym typeface="Avenir"/>
              </a:defRPr>
            </a:lvl7pPr>
            <a:lvl8pPr indent="0" lvl="7" marL="0" marR="0" rtl="0" algn="r">
              <a:spcBef>
                <a:spcPts val="0"/>
              </a:spcBef>
              <a:buNone/>
              <a:defRPr b="0" i="0" sz="700">
                <a:solidFill>
                  <a:schemeClr val="lt1"/>
                </a:solidFill>
                <a:latin typeface="Avenir"/>
                <a:ea typeface="Avenir"/>
                <a:cs typeface="Avenir"/>
                <a:sym typeface="Avenir"/>
              </a:defRPr>
            </a:lvl8pPr>
            <a:lvl9pPr indent="0" lvl="8" marL="0" marR="0" rtl="0" algn="r">
              <a:spcBef>
                <a:spcPts val="0"/>
              </a:spcBef>
              <a:buNone/>
              <a:defRPr b="0" i="0" sz="700">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grpSp>
        <p:nvGrpSpPr>
          <p:cNvPr id="421" name="Google Shape;421;p28"/>
          <p:cNvGrpSpPr/>
          <p:nvPr/>
        </p:nvGrpSpPr>
        <p:grpSpPr>
          <a:xfrm>
            <a:off x="12338982" y="-33454"/>
            <a:ext cx="1295814" cy="1449437"/>
            <a:chOff x="5353397" y="3649878"/>
            <a:chExt cx="1295814" cy="1449437"/>
          </a:xfrm>
        </p:grpSpPr>
        <p:sp>
          <p:nvSpPr>
            <p:cNvPr id="422" name="Google Shape;422;p28"/>
            <p:cNvSpPr/>
            <p:nvPr/>
          </p:nvSpPr>
          <p:spPr>
            <a:xfrm>
              <a:off x="5353397" y="4953162"/>
              <a:ext cx="141316" cy="141316"/>
            </a:xfrm>
            <a:prstGeom prst="ellipse">
              <a:avLst/>
            </a:prstGeom>
            <a:solidFill>
              <a:srgbClr val="145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8"/>
            <p:cNvSpPr/>
            <p:nvPr/>
          </p:nvSpPr>
          <p:spPr>
            <a:xfrm>
              <a:off x="5353397" y="4740610"/>
              <a:ext cx="141316" cy="141316"/>
            </a:xfrm>
            <a:prstGeom prst="ellipse">
              <a:avLst/>
            </a:prstGeom>
            <a:solidFill>
              <a:srgbClr val="236B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8"/>
            <p:cNvSpPr/>
            <p:nvPr/>
          </p:nvSpPr>
          <p:spPr>
            <a:xfrm>
              <a:off x="5353397" y="4526834"/>
              <a:ext cx="141316" cy="141316"/>
            </a:xfrm>
            <a:prstGeom prst="ellipse">
              <a:avLst/>
            </a:prstGeom>
            <a:solidFill>
              <a:srgbClr val="3481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8"/>
            <p:cNvSpPr/>
            <p:nvPr/>
          </p:nvSpPr>
          <p:spPr>
            <a:xfrm>
              <a:off x="5353397" y="4313058"/>
              <a:ext cx="141316" cy="141316"/>
            </a:xfrm>
            <a:prstGeom prst="ellipse">
              <a:avLst/>
            </a:prstGeom>
            <a:solidFill>
              <a:srgbClr val="489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8"/>
            <p:cNvSpPr/>
            <p:nvPr/>
          </p:nvSpPr>
          <p:spPr>
            <a:xfrm>
              <a:off x="5353397" y="4099282"/>
              <a:ext cx="141316" cy="141316"/>
            </a:xfrm>
            <a:prstGeom prst="ellipse">
              <a:avLst/>
            </a:prstGeom>
            <a:solidFill>
              <a:srgbClr val="5EB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8"/>
            <p:cNvSpPr/>
            <p:nvPr/>
          </p:nvSpPr>
          <p:spPr>
            <a:xfrm>
              <a:off x="5353397" y="3885506"/>
              <a:ext cx="141316" cy="141316"/>
            </a:xfrm>
            <a:prstGeom prst="ellipse">
              <a:avLst/>
            </a:prstGeom>
            <a:solidFill>
              <a:srgbClr val="77C9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8"/>
            <p:cNvSpPr/>
            <p:nvPr/>
          </p:nvSpPr>
          <p:spPr>
            <a:xfrm>
              <a:off x="5353397" y="3673002"/>
              <a:ext cx="141316" cy="141316"/>
            </a:xfrm>
            <a:prstGeom prst="ellipse">
              <a:avLst/>
            </a:prstGeom>
            <a:solidFill>
              <a:srgbClr val="8FD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8"/>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8FD8FF</a:t>
              </a:r>
              <a:endParaRPr/>
            </a:p>
          </p:txBody>
        </p:sp>
        <p:sp>
          <p:nvSpPr>
            <p:cNvPr id="430" name="Google Shape;430;p28"/>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77C9FC</a:t>
              </a:r>
              <a:endParaRPr/>
            </a:p>
          </p:txBody>
        </p:sp>
        <p:sp>
          <p:nvSpPr>
            <p:cNvPr id="431" name="Google Shape;431;p28"/>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5EB0EB</a:t>
              </a:r>
              <a:endParaRPr/>
            </a:p>
          </p:txBody>
        </p:sp>
        <p:sp>
          <p:nvSpPr>
            <p:cNvPr id="432" name="Google Shape;432;p28"/>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4899DB HERO</a:t>
              </a:r>
              <a:endParaRPr/>
            </a:p>
          </p:txBody>
        </p:sp>
        <p:sp>
          <p:nvSpPr>
            <p:cNvPr id="433" name="Google Shape;433;p28"/>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3481C9</a:t>
              </a:r>
              <a:endParaRPr/>
            </a:p>
          </p:txBody>
        </p:sp>
        <p:sp>
          <p:nvSpPr>
            <p:cNvPr id="434" name="Google Shape;434;p28"/>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236BB8</a:t>
              </a:r>
              <a:endParaRPr/>
            </a:p>
          </p:txBody>
        </p:sp>
        <p:sp>
          <p:nvSpPr>
            <p:cNvPr id="435" name="Google Shape;435;p28"/>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1456A6</a:t>
              </a:r>
              <a:endParaRPr/>
            </a:p>
          </p:txBody>
        </p:sp>
      </p:grpSp>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9" name="Shape 529"/>
        <p:cNvGrpSpPr/>
        <p:nvPr/>
      </p:nvGrpSpPr>
      <p:grpSpPr>
        <a:xfrm>
          <a:off x="0" y="0"/>
          <a:ext cx="0" cy="0"/>
          <a:chOff x="0" y="0"/>
          <a:chExt cx="0" cy="0"/>
        </a:xfrm>
      </p:grpSpPr>
      <p:pic>
        <p:nvPicPr>
          <p:cNvPr id="530" name="Google Shape;530;p37"/>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531" name="Google Shape;531;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2" name="Google Shape;532;p37"/>
          <p:cNvSpPr txBox="1"/>
          <p:nvPr>
            <p:ph type="title"/>
          </p:nvPr>
        </p:nvSpPr>
        <p:spPr>
          <a:xfrm>
            <a:off x="990600" y="896907"/>
            <a:ext cx="9937250" cy="1230996"/>
          </a:xfrm>
          <a:prstGeom prst="rect">
            <a:avLst/>
          </a:prstGeom>
          <a:noFill/>
          <a:ln>
            <a:noFill/>
          </a:ln>
        </p:spPr>
        <p:txBody>
          <a:bodyPr anchorCtr="0" anchor="t" bIns="0" lIns="0" spcFirstLastPara="1" rIns="0" wrap="square" tIns="0">
            <a:noAutofit/>
          </a:bodyPr>
          <a:lstStyle>
            <a:lvl1pPr lvl="0" marR="0" rtl="0" algn="l">
              <a:lnSpc>
                <a:spcPct val="105000"/>
              </a:lnSpc>
              <a:spcBef>
                <a:spcPts val="0"/>
              </a:spcBef>
              <a:spcAft>
                <a:spcPts val="0"/>
              </a:spcAft>
              <a:buClr>
                <a:schemeClr val="dk1"/>
              </a:buClr>
              <a:buSzPts val="3000"/>
              <a:buFont typeface="Avenir"/>
              <a:buNone/>
              <a:defRPr b="1" i="0" sz="30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3" name="Google Shape;533;p37"/>
          <p:cNvSpPr txBox="1"/>
          <p:nvPr>
            <p:ph idx="1" type="body"/>
          </p:nvPr>
        </p:nvSpPr>
        <p:spPr>
          <a:xfrm>
            <a:off x="990600" y="2127903"/>
            <a:ext cx="9937250" cy="379006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317500" lvl="1" marL="9144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2pPr>
            <a:lvl3pPr indent="-317500" lvl="2" marL="13716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317500" lvl="3" marL="18288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4" name="Google Shape;534;p37"/>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800">
                <a:solidFill>
                  <a:srgbClr val="ADB8CD"/>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5" name="Google Shape;535;p37"/>
          <p:cNvSpPr txBox="1"/>
          <p:nvPr>
            <p:ph idx="12" type="sldNum"/>
          </p:nvPr>
        </p:nvSpPr>
        <p:spPr>
          <a:xfrm>
            <a:off x="11536822" y="6157587"/>
            <a:ext cx="295542" cy="14735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a:solidFill>
                  <a:schemeClr val="lt1"/>
                </a:solidFill>
                <a:latin typeface="Avenir"/>
                <a:ea typeface="Avenir"/>
                <a:cs typeface="Avenir"/>
                <a:sym typeface="Avenir"/>
              </a:defRPr>
            </a:lvl1pPr>
            <a:lvl2pPr indent="0" lvl="1" marL="0" marR="0" rtl="0" algn="r">
              <a:spcBef>
                <a:spcPts val="0"/>
              </a:spcBef>
              <a:buNone/>
              <a:defRPr b="0" i="0" sz="700">
                <a:solidFill>
                  <a:schemeClr val="lt1"/>
                </a:solidFill>
                <a:latin typeface="Avenir"/>
                <a:ea typeface="Avenir"/>
                <a:cs typeface="Avenir"/>
                <a:sym typeface="Avenir"/>
              </a:defRPr>
            </a:lvl2pPr>
            <a:lvl3pPr indent="0" lvl="2" marL="0" marR="0" rtl="0" algn="r">
              <a:spcBef>
                <a:spcPts val="0"/>
              </a:spcBef>
              <a:buNone/>
              <a:defRPr b="0" i="0" sz="700">
                <a:solidFill>
                  <a:schemeClr val="lt1"/>
                </a:solidFill>
                <a:latin typeface="Avenir"/>
                <a:ea typeface="Avenir"/>
                <a:cs typeface="Avenir"/>
                <a:sym typeface="Avenir"/>
              </a:defRPr>
            </a:lvl3pPr>
            <a:lvl4pPr indent="0" lvl="3" marL="0" marR="0" rtl="0" algn="r">
              <a:spcBef>
                <a:spcPts val="0"/>
              </a:spcBef>
              <a:buNone/>
              <a:defRPr b="0" i="0" sz="700">
                <a:solidFill>
                  <a:schemeClr val="lt1"/>
                </a:solidFill>
                <a:latin typeface="Avenir"/>
                <a:ea typeface="Avenir"/>
                <a:cs typeface="Avenir"/>
                <a:sym typeface="Avenir"/>
              </a:defRPr>
            </a:lvl4pPr>
            <a:lvl5pPr indent="0" lvl="4" marL="0" marR="0" rtl="0" algn="r">
              <a:spcBef>
                <a:spcPts val="0"/>
              </a:spcBef>
              <a:buNone/>
              <a:defRPr b="0" i="0" sz="700">
                <a:solidFill>
                  <a:schemeClr val="lt1"/>
                </a:solidFill>
                <a:latin typeface="Avenir"/>
                <a:ea typeface="Avenir"/>
                <a:cs typeface="Avenir"/>
                <a:sym typeface="Avenir"/>
              </a:defRPr>
            </a:lvl5pPr>
            <a:lvl6pPr indent="0" lvl="5" marL="0" marR="0" rtl="0" algn="r">
              <a:spcBef>
                <a:spcPts val="0"/>
              </a:spcBef>
              <a:buNone/>
              <a:defRPr b="0" i="0" sz="700">
                <a:solidFill>
                  <a:schemeClr val="lt1"/>
                </a:solidFill>
                <a:latin typeface="Avenir"/>
                <a:ea typeface="Avenir"/>
                <a:cs typeface="Avenir"/>
                <a:sym typeface="Avenir"/>
              </a:defRPr>
            </a:lvl6pPr>
            <a:lvl7pPr indent="0" lvl="6" marL="0" marR="0" rtl="0" algn="r">
              <a:spcBef>
                <a:spcPts val="0"/>
              </a:spcBef>
              <a:buNone/>
              <a:defRPr b="0" i="0" sz="700">
                <a:solidFill>
                  <a:schemeClr val="lt1"/>
                </a:solidFill>
                <a:latin typeface="Avenir"/>
                <a:ea typeface="Avenir"/>
                <a:cs typeface="Avenir"/>
                <a:sym typeface="Avenir"/>
              </a:defRPr>
            </a:lvl7pPr>
            <a:lvl8pPr indent="0" lvl="7" marL="0" marR="0" rtl="0" algn="r">
              <a:spcBef>
                <a:spcPts val="0"/>
              </a:spcBef>
              <a:buNone/>
              <a:defRPr b="0" i="0" sz="700">
                <a:solidFill>
                  <a:schemeClr val="lt1"/>
                </a:solidFill>
                <a:latin typeface="Avenir"/>
                <a:ea typeface="Avenir"/>
                <a:cs typeface="Avenir"/>
                <a:sym typeface="Avenir"/>
              </a:defRPr>
            </a:lvl8pPr>
            <a:lvl9pPr indent="0" lvl="8" marL="0" marR="0" rtl="0" algn="r">
              <a:spcBef>
                <a:spcPts val="0"/>
              </a:spcBef>
              <a:buNone/>
              <a:defRPr b="0" i="0" sz="700">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grpSp>
        <p:nvGrpSpPr>
          <p:cNvPr id="536" name="Google Shape;536;p37"/>
          <p:cNvGrpSpPr/>
          <p:nvPr/>
        </p:nvGrpSpPr>
        <p:grpSpPr>
          <a:xfrm>
            <a:off x="12338982" y="-38291"/>
            <a:ext cx="1295814" cy="1449437"/>
            <a:chOff x="5353397" y="3649878"/>
            <a:chExt cx="1295814" cy="1449437"/>
          </a:xfrm>
        </p:grpSpPr>
        <p:sp>
          <p:nvSpPr>
            <p:cNvPr id="537" name="Google Shape;537;p37"/>
            <p:cNvSpPr/>
            <p:nvPr/>
          </p:nvSpPr>
          <p:spPr>
            <a:xfrm>
              <a:off x="5353397" y="4953162"/>
              <a:ext cx="141316" cy="141316"/>
            </a:xfrm>
            <a:prstGeom prst="ellipse">
              <a:avLst/>
            </a:prstGeom>
            <a:solidFill>
              <a:srgbClr val="A803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37"/>
            <p:cNvSpPr/>
            <p:nvPr/>
          </p:nvSpPr>
          <p:spPr>
            <a:xfrm>
              <a:off x="5353397" y="4740610"/>
              <a:ext cx="141316" cy="141316"/>
            </a:xfrm>
            <a:prstGeom prst="ellipse">
              <a:avLst/>
            </a:prstGeom>
            <a:solidFill>
              <a:srgbClr val="BD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37"/>
            <p:cNvSpPr/>
            <p:nvPr/>
          </p:nvSpPr>
          <p:spPr>
            <a:xfrm>
              <a:off x="5353397" y="4526834"/>
              <a:ext cx="141316" cy="141316"/>
            </a:xfrm>
            <a:prstGeom prst="ellipse">
              <a:avLst/>
            </a:prstGeom>
            <a:solidFill>
              <a:srgbClr val="D126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37"/>
            <p:cNvSpPr/>
            <p:nvPr/>
          </p:nvSpPr>
          <p:spPr>
            <a:xfrm>
              <a:off x="5353397" y="4313058"/>
              <a:ext cx="141316" cy="141316"/>
            </a:xfrm>
            <a:prstGeom prst="ellipse">
              <a:avLst/>
            </a:prstGeom>
            <a:solidFill>
              <a:srgbClr val="E639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37"/>
            <p:cNvSpPr/>
            <p:nvPr/>
          </p:nvSpPr>
          <p:spPr>
            <a:xfrm>
              <a:off x="5353397" y="4099282"/>
              <a:ext cx="141316" cy="141316"/>
            </a:xfrm>
            <a:prstGeom prst="ellipse">
              <a:avLst/>
            </a:prstGeom>
            <a:solidFill>
              <a:srgbClr val="FA52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37"/>
            <p:cNvSpPr/>
            <p:nvPr/>
          </p:nvSpPr>
          <p:spPr>
            <a:xfrm>
              <a:off x="5353397" y="3885506"/>
              <a:ext cx="141316" cy="141316"/>
            </a:xfrm>
            <a:prstGeom prst="ellipse">
              <a:avLst/>
            </a:prstGeom>
            <a:solidFill>
              <a:srgbClr val="FF70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37"/>
            <p:cNvSpPr/>
            <p:nvPr/>
          </p:nvSpPr>
          <p:spPr>
            <a:xfrm>
              <a:off x="5353397" y="3673002"/>
              <a:ext cx="141316" cy="141316"/>
            </a:xfrm>
            <a:prstGeom prst="ellipse">
              <a:avLst/>
            </a:prstGeom>
            <a:solidFill>
              <a:srgbClr val="FF8A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37"/>
            <p:cNvSpPr txBox="1"/>
            <p:nvPr/>
          </p:nvSpPr>
          <p:spPr>
            <a:xfrm>
              <a:off x="5542787" y="364987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FF8AA5</a:t>
              </a:r>
              <a:endParaRPr/>
            </a:p>
          </p:txBody>
        </p:sp>
        <p:sp>
          <p:nvSpPr>
            <p:cNvPr id="545" name="Google Shape;545;p37"/>
            <p:cNvSpPr txBox="1"/>
            <p:nvPr/>
          </p:nvSpPr>
          <p:spPr>
            <a:xfrm>
              <a:off x="5542787" y="3851046"/>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FF7096</a:t>
              </a:r>
              <a:endParaRPr/>
            </a:p>
          </p:txBody>
        </p:sp>
        <p:sp>
          <p:nvSpPr>
            <p:cNvPr id="546" name="Google Shape;546;p37"/>
            <p:cNvSpPr txBox="1"/>
            <p:nvPr/>
          </p:nvSpPr>
          <p:spPr>
            <a:xfrm>
              <a:off x="5542787" y="406135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FA5285</a:t>
              </a:r>
              <a:endParaRPr/>
            </a:p>
          </p:txBody>
        </p:sp>
        <p:sp>
          <p:nvSpPr>
            <p:cNvPr id="547" name="Google Shape;547;p37"/>
            <p:cNvSpPr txBox="1"/>
            <p:nvPr/>
          </p:nvSpPr>
          <p:spPr>
            <a:xfrm>
              <a:off x="5542787" y="4280814"/>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800"/>
                <a:buFont typeface="Avenir"/>
                <a:buNone/>
              </a:pPr>
              <a:r>
                <a:rPr lang="en-GB" sz="800" cap="none">
                  <a:solidFill>
                    <a:schemeClr val="lt1"/>
                  </a:solidFill>
                  <a:latin typeface="Avenir"/>
                  <a:ea typeface="Avenir"/>
                  <a:cs typeface="Avenir"/>
                  <a:sym typeface="Avenir"/>
                </a:rPr>
                <a:t>E63973 HERO</a:t>
              </a:r>
              <a:endParaRPr/>
            </a:p>
          </p:txBody>
        </p:sp>
        <p:sp>
          <p:nvSpPr>
            <p:cNvPr id="548" name="Google Shape;548;p37"/>
            <p:cNvSpPr txBox="1"/>
            <p:nvPr/>
          </p:nvSpPr>
          <p:spPr>
            <a:xfrm>
              <a:off x="5542787" y="4500270"/>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D12665</a:t>
              </a:r>
              <a:endParaRPr/>
            </a:p>
          </p:txBody>
        </p:sp>
        <p:sp>
          <p:nvSpPr>
            <p:cNvPr id="549" name="Google Shape;549;p37"/>
            <p:cNvSpPr txBox="1"/>
            <p:nvPr/>
          </p:nvSpPr>
          <p:spPr>
            <a:xfrm>
              <a:off x="5542787" y="4710582"/>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BD1357</a:t>
              </a:r>
              <a:endParaRPr/>
            </a:p>
          </p:txBody>
        </p:sp>
        <p:sp>
          <p:nvSpPr>
            <p:cNvPr id="550" name="Google Shape;550;p37"/>
            <p:cNvSpPr txBox="1"/>
            <p:nvPr/>
          </p:nvSpPr>
          <p:spPr>
            <a:xfrm>
              <a:off x="5542787" y="4930038"/>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A8034B</a:t>
              </a:r>
              <a:endParaRPr/>
            </a:p>
          </p:txBody>
        </p:sp>
      </p:grpSp>
    </p:spTree>
  </p:cSld>
  <p:clrMap accent1="accent1" accent2="accent2" accent3="accent3" accent4="accent4" accent5="accent5" accent6="accent6" bg1="lt1" bg2="dk2" tx1="dk1" tx2="lt2" folHlink="folHlink" hlink="hlink"/>
  <p:sldLayoutIdLst>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2" name="Shape 682"/>
        <p:cNvGrpSpPr/>
        <p:nvPr/>
      </p:nvGrpSpPr>
      <p:grpSpPr>
        <a:xfrm>
          <a:off x="0" y="0"/>
          <a:ext cx="0" cy="0"/>
          <a:chOff x="0" y="0"/>
          <a:chExt cx="0" cy="0"/>
        </a:xfrm>
      </p:grpSpPr>
      <p:pic>
        <p:nvPicPr>
          <p:cNvPr id="683" name="Google Shape;683;p47"/>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684" name="Google Shape;684;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85" name="Google Shape;685;p47"/>
          <p:cNvSpPr txBox="1"/>
          <p:nvPr>
            <p:ph type="title"/>
          </p:nvPr>
        </p:nvSpPr>
        <p:spPr>
          <a:xfrm>
            <a:off x="990599" y="896907"/>
            <a:ext cx="9949149" cy="1230996"/>
          </a:xfrm>
          <a:prstGeom prst="rect">
            <a:avLst/>
          </a:prstGeom>
          <a:noFill/>
          <a:ln>
            <a:noFill/>
          </a:ln>
        </p:spPr>
        <p:txBody>
          <a:bodyPr anchorCtr="0" anchor="t" bIns="0" lIns="0" spcFirstLastPara="1" rIns="0" wrap="square" tIns="0">
            <a:noAutofit/>
          </a:bodyPr>
          <a:lstStyle>
            <a:lvl1pPr lvl="0" marR="0" rtl="0" algn="l">
              <a:lnSpc>
                <a:spcPct val="105000"/>
              </a:lnSpc>
              <a:spcBef>
                <a:spcPts val="0"/>
              </a:spcBef>
              <a:spcAft>
                <a:spcPts val="0"/>
              </a:spcAft>
              <a:buClr>
                <a:schemeClr val="dk1"/>
              </a:buClr>
              <a:buSzPts val="3000"/>
              <a:buFont typeface="Avenir"/>
              <a:buNone/>
              <a:defRPr b="1" i="0" sz="30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6" name="Google Shape;686;p47"/>
          <p:cNvSpPr txBox="1"/>
          <p:nvPr>
            <p:ph idx="1" type="body"/>
          </p:nvPr>
        </p:nvSpPr>
        <p:spPr>
          <a:xfrm>
            <a:off x="990599" y="2127903"/>
            <a:ext cx="9949149" cy="379006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317500" lvl="1" marL="9144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2pPr>
            <a:lvl3pPr indent="-317500" lvl="2" marL="13716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317500" lvl="3" marL="18288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47"/>
          <p:cNvSpPr txBox="1"/>
          <p:nvPr>
            <p:ph idx="11" type="ftr"/>
          </p:nvPr>
        </p:nvSpPr>
        <p:spPr>
          <a:xfrm>
            <a:off x="990599" y="6157587"/>
            <a:ext cx="6803164" cy="14735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800">
                <a:solidFill>
                  <a:srgbClr val="ADB8CD"/>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8" name="Google Shape;688;p47"/>
          <p:cNvSpPr txBox="1"/>
          <p:nvPr>
            <p:ph idx="12" type="sldNum"/>
          </p:nvPr>
        </p:nvSpPr>
        <p:spPr>
          <a:xfrm>
            <a:off x="11536822" y="6157587"/>
            <a:ext cx="295542" cy="14735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a:solidFill>
                  <a:schemeClr val="lt1"/>
                </a:solidFill>
                <a:latin typeface="Avenir"/>
                <a:ea typeface="Avenir"/>
                <a:cs typeface="Avenir"/>
                <a:sym typeface="Avenir"/>
              </a:defRPr>
            </a:lvl1pPr>
            <a:lvl2pPr indent="0" lvl="1" marL="0" marR="0" rtl="0" algn="r">
              <a:spcBef>
                <a:spcPts val="0"/>
              </a:spcBef>
              <a:buNone/>
              <a:defRPr b="0" i="0" sz="700">
                <a:solidFill>
                  <a:schemeClr val="lt1"/>
                </a:solidFill>
                <a:latin typeface="Avenir"/>
                <a:ea typeface="Avenir"/>
                <a:cs typeface="Avenir"/>
                <a:sym typeface="Avenir"/>
              </a:defRPr>
            </a:lvl2pPr>
            <a:lvl3pPr indent="0" lvl="2" marL="0" marR="0" rtl="0" algn="r">
              <a:spcBef>
                <a:spcPts val="0"/>
              </a:spcBef>
              <a:buNone/>
              <a:defRPr b="0" i="0" sz="700">
                <a:solidFill>
                  <a:schemeClr val="lt1"/>
                </a:solidFill>
                <a:latin typeface="Avenir"/>
                <a:ea typeface="Avenir"/>
                <a:cs typeface="Avenir"/>
                <a:sym typeface="Avenir"/>
              </a:defRPr>
            </a:lvl3pPr>
            <a:lvl4pPr indent="0" lvl="3" marL="0" marR="0" rtl="0" algn="r">
              <a:spcBef>
                <a:spcPts val="0"/>
              </a:spcBef>
              <a:buNone/>
              <a:defRPr b="0" i="0" sz="700">
                <a:solidFill>
                  <a:schemeClr val="lt1"/>
                </a:solidFill>
                <a:latin typeface="Avenir"/>
                <a:ea typeface="Avenir"/>
                <a:cs typeface="Avenir"/>
                <a:sym typeface="Avenir"/>
              </a:defRPr>
            </a:lvl4pPr>
            <a:lvl5pPr indent="0" lvl="4" marL="0" marR="0" rtl="0" algn="r">
              <a:spcBef>
                <a:spcPts val="0"/>
              </a:spcBef>
              <a:buNone/>
              <a:defRPr b="0" i="0" sz="700">
                <a:solidFill>
                  <a:schemeClr val="lt1"/>
                </a:solidFill>
                <a:latin typeface="Avenir"/>
                <a:ea typeface="Avenir"/>
                <a:cs typeface="Avenir"/>
                <a:sym typeface="Avenir"/>
              </a:defRPr>
            </a:lvl5pPr>
            <a:lvl6pPr indent="0" lvl="5" marL="0" marR="0" rtl="0" algn="r">
              <a:spcBef>
                <a:spcPts val="0"/>
              </a:spcBef>
              <a:buNone/>
              <a:defRPr b="0" i="0" sz="700">
                <a:solidFill>
                  <a:schemeClr val="lt1"/>
                </a:solidFill>
                <a:latin typeface="Avenir"/>
                <a:ea typeface="Avenir"/>
                <a:cs typeface="Avenir"/>
                <a:sym typeface="Avenir"/>
              </a:defRPr>
            </a:lvl6pPr>
            <a:lvl7pPr indent="0" lvl="6" marL="0" marR="0" rtl="0" algn="r">
              <a:spcBef>
                <a:spcPts val="0"/>
              </a:spcBef>
              <a:buNone/>
              <a:defRPr b="0" i="0" sz="700">
                <a:solidFill>
                  <a:schemeClr val="lt1"/>
                </a:solidFill>
                <a:latin typeface="Avenir"/>
                <a:ea typeface="Avenir"/>
                <a:cs typeface="Avenir"/>
                <a:sym typeface="Avenir"/>
              </a:defRPr>
            </a:lvl7pPr>
            <a:lvl8pPr indent="0" lvl="7" marL="0" marR="0" rtl="0" algn="r">
              <a:spcBef>
                <a:spcPts val="0"/>
              </a:spcBef>
              <a:buNone/>
              <a:defRPr b="0" i="0" sz="700">
                <a:solidFill>
                  <a:schemeClr val="lt1"/>
                </a:solidFill>
                <a:latin typeface="Avenir"/>
                <a:ea typeface="Avenir"/>
                <a:cs typeface="Avenir"/>
                <a:sym typeface="Avenir"/>
              </a:defRPr>
            </a:lvl8pPr>
            <a:lvl9pPr indent="0" lvl="8" marL="0" marR="0" rtl="0" algn="r">
              <a:spcBef>
                <a:spcPts val="0"/>
              </a:spcBef>
              <a:buNone/>
              <a:defRPr b="0" i="0" sz="700">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grpSp>
        <p:nvGrpSpPr>
          <p:cNvPr id="689" name="Google Shape;689;p47"/>
          <p:cNvGrpSpPr/>
          <p:nvPr/>
        </p:nvGrpSpPr>
        <p:grpSpPr>
          <a:xfrm>
            <a:off x="12338982" y="-33454"/>
            <a:ext cx="1295814" cy="1449437"/>
            <a:chOff x="5353397" y="3647871"/>
            <a:chExt cx="1295814" cy="1449437"/>
          </a:xfrm>
        </p:grpSpPr>
        <p:sp>
          <p:nvSpPr>
            <p:cNvPr id="690" name="Google Shape;690;p47"/>
            <p:cNvSpPr/>
            <p:nvPr/>
          </p:nvSpPr>
          <p:spPr>
            <a:xfrm>
              <a:off x="5353397" y="4953162"/>
              <a:ext cx="141316" cy="141316"/>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47"/>
            <p:cNvSpPr/>
            <p:nvPr/>
          </p:nvSpPr>
          <p:spPr>
            <a:xfrm>
              <a:off x="5353397" y="4740610"/>
              <a:ext cx="141316" cy="141316"/>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p47"/>
            <p:cNvSpPr/>
            <p:nvPr/>
          </p:nvSpPr>
          <p:spPr>
            <a:xfrm>
              <a:off x="5353397" y="4526834"/>
              <a:ext cx="141316" cy="141316"/>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47"/>
            <p:cNvSpPr/>
            <p:nvPr/>
          </p:nvSpPr>
          <p:spPr>
            <a:xfrm>
              <a:off x="5353397" y="4313058"/>
              <a:ext cx="141316" cy="141316"/>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47"/>
            <p:cNvSpPr/>
            <p:nvPr/>
          </p:nvSpPr>
          <p:spPr>
            <a:xfrm>
              <a:off x="5353397" y="4099282"/>
              <a:ext cx="141316" cy="141316"/>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47"/>
            <p:cNvSpPr/>
            <p:nvPr/>
          </p:nvSpPr>
          <p:spPr>
            <a:xfrm>
              <a:off x="5353397" y="3885506"/>
              <a:ext cx="141316" cy="141316"/>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6" name="Google Shape;696;p47"/>
            <p:cNvSpPr/>
            <p:nvPr/>
          </p:nvSpPr>
          <p:spPr>
            <a:xfrm>
              <a:off x="5353397" y="3673002"/>
              <a:ext cx="141316" cy="141316"/>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p47"/>
            <p:cNvSpPr txBox="1"/>
            <p:nvPr/>
          </p:nvSpPr>
          <p:spPr>
            <a:xfrm>
              <a:off x="5542787" y="364787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EB91D6</a:t>
              </a:r>
              <a:endParaRPr/>
            </a:p>
          </p:txBody>
        </p:sp>
        <p:sp>
          <p:nvSpPr>
            <p:cNvPr id="698" name="Google Shape;698;p47"/>
            <p:cNvSpPr txBox="1"/>
            <p:nvPr/>
          </p:nvSpPr>
          <p:spPr>
            <a:xfrm>
              <a:off x="5542787" y="3849039"/>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D674C2</a:t>
              </a:r>
              <a:endParaRPr/>
            </a:p>
          </p:txBody>
        </p:sp>
        <p:sp>
          <p:nvSpPr>
            <p:cNvPr id="699" name="Google Shape;699;p47"/>
            <p:cNvSpPr txBox="1"/>
            <p:nvPr/>
          </p:nvSpPr>
          <p:spPr>
            <a:xfrm>
              <a:off x="5542787" y="405935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C259B0</a:t>
              </a:r>
              <a:endParaRPr/>
            </a:p>
          </p:txBody>
        </p:sp>
        <p:sp>
          <p:nvSpPr>
            <p:cNvPr id="700" name="Google Shape;700;p47"/>
            <p:cNvSpPr txBox="1"/>
            <p:nvPr/>
          </p:nvSpPr>
          <p:spPr>
            <a:xfrm>
              <a:off x="5542787" y="4278807"/>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AD419F HERO</a:t>
              </a:r>
              <a:endParaRPr/>
            </a:p>
          </p:txBody>
        </p:sp>
        <p:sp>
          <p:nvSpPr>
            <p:cNvPr id="701" name="Google Shape;701;p47"/>
            <p:cNvSpPr txBox="1"/>
            <p:nvPr/>
          </p:nvSpPr>
          <p:spPr>
            <a:xfrm>
              <a:off x="5542787" y="4498263"/>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992E8E</a:t>
              </a:r>
              <a:endParaRPr/>
            </a:p>
          </p:txBody>
        </p:sp>
        <p:sp>
          <p:nvSpPr>
            <p:cNvPr id="702" name="Google Shape;702;p47"/>
            <p:cNvSpPr txBox="1"/>
            <p:nvPr/>
          </p:nvSpPr>
          <p:spPr>
            <a:xfrm>
              <a:off x="5542787" y="4708575"/>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851E7E</a:t>
              </a:r>
              <a:endParaRPr/>
            </a:p>
          </p:txBody>
        </p:sp>
        <p:sp>
          <p:nvSpPr>
            <p:cNvPr id="703" name="Google Shape;703;p47"/>
            <p:cNvSpPr txBox="1"/>
            <p:nvPr/>
          </p:nvSpPr>
          <p:spPr>
            <a:xfrm>
              <a:off x="5542787" y="4928031"/>
              <a:ext cx="1106424" cy="16927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cap="none">
                  <a:solidFill>
                    <a:schemeClr val="lt1"/>
                  </a:solidFill>
                  <a:latin typeface="Avenir"/>
                  <a:ea typeface="Avenir"/>
                  <a:cs typeface="Avenir"/>
                  <a:sym typeface="Avenir"/>
                </a:rPr>
                <a:t>7B0071</a:t>
              </a:r>
              <a:endParaRPr/>
            </a:p>
          </p:txBody>
        </p:sp>
      </p:grpSp>
    </p:spTree>
  </p:cSld>
  <p:clrMap accent1="accent1" accent2="accent2" accent3="accent3" accent4="accent4" accent5="accent5" accent6="accent6" bg1="lt1" bg2="dk2" tx1="dk1" tx2="lt2" folHlink="folHlink" hlink="hlink"/>
  <p:sldLayoutIdLst>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7" name="Shape 797"/>
        <p:cNvGrpSpPr/>
        <p:nvPr/>
      </p:nvGrpSpPr>
      <p:grpSpPr>
        <a:xfrm>
          <a:off x="0" y="0"/>
          <a:ext cx="0" cy="0"/>
          <a:chOff x="0" y="0"/>
          <a:chExt cx="0" cy="0"/>
        </a:xfrm>
      </p:grpSpPr>
      <p:pic>
        <p:nvPicPr>
          <p:cNvPr id="798" name="Google Shape;798;p56"/>
          <p:cNvPicPr preferRelativeResize="0"/>
          <p:nvPr/>
        </p:nvPicPr>
        <p:blipFill rotWithShape="1">
          <a:blip r:embed="rId1">
            <a:alphaModFix/>
          </a:blip>
          <a:srcRect b="0" l="0" r="0" t="0"/>
          <a:stretch/>
        </p:blipFill>
        <p:spPr>
          <a:xfrm>
            <a:off x="0" y="0"/>
            <a:ext cx="12192000" cy="6858001"/>
          </a:xfrm>
          <a:prstGeom prst="rect">
            <a:avLst/>
          </a:prstGeom>
          <a:noFill/>
          <a:ln>
            <a:noFill/>
          </a:ln>
        </p:spPr>
      </p:pic>
      <p:pic>
        <p:nvPicPr>
          <p:cNvPr id="799" name="Google Shape;799;p56"/>
          <p:cNvPicPr preferRelativeResize="0"/>
          <p:nvPr/>
        </p:nvPicPr>
        <p:blipFill rotWithShape="1">
          <a:blip r:embed="rId2">
            <a:alphaModFix/>
          </a:blip>
          <a:srcRect b="0" l="0" r="0" t="0"/>
          <a:stretch/>
        </p:blipFill>
        <p:spPr>
          <a:xfrm>
            <a:off x="0" y="0"/>
            <a:ext cx="12192000" cy="6858001"/>
          </a:xfrm>
          <a:prstGeom prst="rect">
            <a:avLst/>
          </a:prstGeom>
          <a:noFill/>
          <a:ln>
            <a:noFill/>
          </a:ln>
        </p:spPr>
      </p:pic>
      <p:sp>
        <p:nvSpPr>
          <p:cNvPr id="800" name="Google Shape;800;p56"/>
          <p:cNvSpPr txBox="1"/>
          <p:nvPr>
            <p:ph type="title"/>
          </p:nvPr>
        </p:nvSpPr>
        <p:spPr>
          <a:xfrm>
            <a:off x="990599" y="896907"/>
            <a:ext cx="9949200" cy="1230900"/>
          </a:xfrm>
          <a:prstGeom prst="rect">
            <a:avLst/>
          </a:prstGeom>
          <a:noFill/>
          <a:ln>
            <a:noFill/>
          </a:ln>
        </p:spPr>
        <p:txBody>
          <a:bodyPr anchorCtr="0" anchor="t" bIns="0" lIns="0" spcFirstLastPara="1" rIns="0" wrap="square" tIns="0">
            <a:noAutofit/>
          </a:bodyPr>
          <a:lstStyle>
            <a:lvl1pPr lvl="0" marR="0" rtl="0" algn="l">
              <a:lnSpc>
                <a:spcPct val="105000"/>
              </a:lnSpc>
              <a:spcBef>
                <a:spcPts val="0"/>
              </a:spcBef>
              <a:spcAft>
                <a:spcPts val="0"/>
              </a:spcAft>
              <a:buClr>
                <a:schemeClr val="dk1"/>
              </a:buClr>
              <a:buSzPts val="3000"/>
              <a:buFont typeface="Avenir"/>
              <a:buNone/>
              <a:defRPr b="1" i="0" sz="3000" u="none" cap="none" strike="noStrike">
                <a:solidFill>
                  <a:schemeClr val="dk1"/>
                </a:solidFill>
                <a:latin typeface="Avenir"/>
                <a:ea typeface="Avenir"/>
                <a:cs typeface="Avenir"/>
                <a:sym typeface="Avenir"/>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01" name="Google Shape;801;p56"/>
          <p:cNvSpPr txBox="1"/>
          <p:nvPr>
            <p:ph idx="1" type="body"/>
          </p:nvPr>
        </p:nvSpPr>
        <p:spPr>
          <a:xfrm>
            <a:off x="990599" y="2127903"/>
            <a:ext cx="9949200" cy="3790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317500" lvl="1" marL="9144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2pPr>
            <a:lvl3pPr indent="-317500" lvl="2" marL="13716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317500" lvl="3" marL="18288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12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56"/>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800" u="none" cap="none" strike="noStrike">
                <a:solidFill>
                  <a:srgbClr val="ADB8CD"/>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3" name="Google Shape;803;p56"/>
          <p:cNvSpPr txBox="1"/>
          <p:nvPr>
            <p:ph idx="12" type="sldNum"/>
          </p:nvPr>
        </p:nvSpPr>
        <p:spPr>
          <a:xfrm>
            <a:off x="11536822" y="6157587"/>
            <a:ext cx="295500" cy="1473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u="none" cap="none" strike="noStrike">
                <a:solidFill>
                  <a:schemeClr val="lt1"/>
                </a:solidFill>
                <a:latin typeface="Avenir"/>
                <a:ea typeface="Avenir"/>
                <a:cs typeface="Avenir"/>
                <a:sym typeface="Avenir"/>
              </a:defRPr>
            </a:lvl1pPr>
            <a:lvl2pPr indent="0" lvl="1" marL="0" marR="0" rtl="0" algn="r">
              <a:spcBef>
                <a:spcPts val="0"/>
              </a:spcBef>
              <a:buNone/>
              <a:defRPr b="0" i="0" sz="700" u="none" cap="none" strike="noStrike">
                <a:solidFill>
                  <a:schemeClr val="lt1"/>
                </a:solidFill>
                <a:latin typeface="Avenir"/>
                <a:ea typeface="Avenir"/>
                <a:cs typeface="Avenir"/>
                <a:sym typeface="Avenir"/>
              </a:defRPr>
            </a:lvl2pPr>
            <a:lvl3pPr indent="0" lvl="2" marL="0" marR="0" rtl="0" algn="r">
              <a:spcBef>
                <a:spcPts val="0"/>
              </a:spcBef>
              <a:buNone/>
              <a:defRPr b="0" i="0" sz="700" u="none" cap="none" strike="noStrike">
                <a:solidFill>
                  <a:schemeClr val="lt1"/>
                </a:solidFill>
                <a:latin typeface="Avenir"/>
                <a:ea typeface="Avenir"/>
                <a:cs typeface="Avenir"/>
                <a:sym typeface="Avenir"/>
              </a:defRPr>
            </a:lvl3pPr>
            <a:lvl4pPr indent="0" lvl="3" marL="0" marR="0" rtl="0" algn="r">
              <a:spcBef>
                <a:spcPts val="0"/>
              </a:spcBef>
              <a:buNone/>
              <a:defRPr b="0" i="0" sz="700" u="none" cap="none" strike="noStrike">
                <a:solidFill>
                  <a:schemeClr val="lt1"/>
                </a:solidFill>
                <a:latin typeface="Avenir"/>
                <a:ea typeface="Avenir"/>
                <a:cs typeface="Avenir"/>
                <a:sym typeface="Avenir"/>
              </a:defRPr>
            </a:lvl4pPr>
            <a:lvl5pPr indent="0" lvl="4" marL="0" marR="0" rtl="0" algn="r">
              <a:spcBef>
                <a:spcPts val="0"/>
              </a:spcBef>
              <a:buNone/>
              <a:defRPr b="0" i="0" sz="700" u="none" cap="none" strike="noStrike">
                <a:solidFill>
                  <a:schemeClr val="lt1"/>
                </a:solidFill>
                <a:latin typeface="Avenir"/>
                <a:ea typeface="Avenir"/>
                <a:cs typeface="Avenir"/>
                <a:sym typeface="Avenir"/>
              </a:defRPr>
            </a:lvl5pPr>
            <a:lvl6pPr indent="0" lvl="5" marL="0" marR="0" rtl="0" algn="r">
              <a:spcBef>
                <a:spcPts val="0"/>
              </a:spcBef>
              <a:buNone/>
              <a:defRPr b="0" i="0" sz="700" u="none" cap="none" strike="noStrike">
                <a:solidFill>
                  <a:schemeClr val="lt1"/>
                </a:solidFill>
                <a:latin typeface="Avenir"/>
                <a:ea typeface="Avenir"/>
                <a:cs typeface="Avenir"/>
                <a:sym typeface="Avenir"/>
              </a:defRPr>
            </a:lvl6pPr>
            <a:lvl7pPr indent="0" lvl="6" marL="0" marR="0" rtl="0" algn="r">
              <a:spcBef>
                <a:spcPts val="0"/>
              </a:spcBef>
              <a:buNone/>
              <a:defRPr b="0" i="0" sz="700" u="none" cap="none" strike="noStrike">
                <a:solidFill>
                  <a:schemeClr val="lt1"/>
                </a:solidFill>
                <a:latin typeface="Avenir"/>
                <a:ea typeface="Avenir"/>
                <a:cs typeface="Avenir"/>
                <a:sym typeface="Avenir"/>
              </a:defRPr>
            </a:lvl7pPr>
            <a:lvl8pPr indent="0" lvl="7" marL="0" marR="0" rtl="0" algn="r">
              <a:spcBef>
                <a:spcPts val="0"/>
              </a:spcBef>
              <a:buNone/>
              <a:defRPr b="0" i="0" sz="700" u="none" cap="none" strike="noStrike">
                <a:solidFill>
                  <a:schemeClr val="lt1"/>
                </a:solidFill>
                <a:latin typeface="Avenir"/>
                <a:ea typeface="Avenir"/>
                <a:cs typeface="Avenir"/>
                <a:sym typeface="Avenir"/>
              </a:defRPr>
            </a:lvl8pPr>
            <a:lvl9pPr indent="0" lvl="8" marL="0" marR="0" rtl="0" algn="r">
              <a:spcBef>
                <a:spcPts val="0"/>
              </a:spcBef>
              <a:buNone/>
              <a:defRPr b="0" i="0" sz="7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grpSp>
        <p:nvGrpSpPr>
          <p:cNvPr id="804" name="Google Shape;804;p56"/>
          <p:cNvGrpSpPr/>
          <p:nvPr/>
        </p:nvGrpSpPr>
        <p:grpSpPr>
          <a:xfrm>
            <a:off x="12338982" y="-33454"/>
            <a:ext cx="1295790" cy="1449360"/>
            <a:chOff x="5353397" y="3647871"/>
            <a:chExt cx="1295790" cy="1449360"/>
          </a:xfrm>
        </p:grpSpPr>
        <p:sp>
          <p:nvSpPr>
            <p:cNvPr id="805" name="Google Shape;805;p56"/>
            <p:cNvSpPr/>
            <p:nvPr/>
          </p:nvSpPr>
          <p:spPr>
            <a:xfrm>
              <a:off x="5353397" y="4953162"/>
              <a:ext cx="141300" cy="141300"/>
            </a:xfrm>
            <a:prstGeom prst="ellipse">
              <a:avLst/>
            </a:prstGeom>
            <a:solidFill>
              <a:srgbClr val="7B00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6" name="Google Shape;806;p56"/>
            <p:cNvSpPr/>
            <p:nvPr/>
          </p:nvSpPr>
          <p:spPr>
            <a:xfrm>
              <a:off x="5353397" y="4740610"/>
              <a:ext cx="141300" cy="141300"/>
            </a:xfrm>
            <a:prstGeom prst="ellipse">
              <a:avLst/>
            </a:prstGeom>
            <a:solidFill>
              <a:srgbClr val="851E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7" name="Google Shape;807;p56"/>
            <p:cNvSpPr/>
            <p:nvPr/>
          </p:nvSpPr>
          <p:spPr>
            <a:xfrm>
              <a:off x="5353397" y="4526834"/>
              <a:ext cx="141300" cy="141300"/>
            </a:xfrm>
            <a:prstGeom prst="ellipse">
              <a:avLst/>
            </a:prstGeom>
            <a:solidFill>
              <a:srgbClr val="992E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8" name="Google Shape;808;p56"/>
            <p:cNvSpPr/>
            <p:nvPr/>
          </p:nvSpPr>
          <p:spPr>
            <a:xfrm>
              <a:off x="5353397" y="4313058"/>
              <a:ext cx="141300" cy="141300"/>
            </a:xfrm>
            <a:prstGeom prst="ellipse">
              <a:avLst/>
            </a:prstGeom>
            <a:solidFill>
              <a:srgbClr val="AD41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9" name="Google Shape;809;p56"/>
            <p:cNvSpPr/>
            <p:nvPr/>
          </p:nvSpPr>
          <p:spPr>
            <a:xfrm>
              <a:off x="5353397" y="4099282"/>
              <a:ext cx="141300" cy="141300"/>
            </a:xfrm>
            <a:prstGeom prst="ellipse">
              <a:avLst/>
            </a:prstGeom>
            <a:solidFill>
              <a:srgbClr val="C259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0" name="Google Shape;810;p56"/>
            <p:cNvSpPr/>
            <p:nvPr/>
          </p:nvSpPr>
          <p:spPr>
            <a:xfrm>
              <a:off x="5353397" y="3885506"/>
              <a:ext cx="141300" cy="141300"/>
            </a:xfrm>
            <a:prstGeom prst="ellipse">
              <a:avLst/>
            </a:prstGeom>
            <a:solidFill>
              <a:srgbClr val="D67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1" name="Google Shape;811;p56"/>
            <p:cNvSpPr/>
            <p:nvPr/>
          </p:nvSpPr>
          <p:spPr>
            <a:xfrm>
              <a:off x="5353397" y="3673002"/>
              <a:ext cx="141300" cy="141300"/>
            </a:xfrm>
            <a:prstGeom prst="ellipse">
              <a:avLst/>
            </a:prstGeom>
            <a:solidFill>
              <a:srgbClr val="EB91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2" name="Google Shape;812;p56"/>
            <p:cNvSpPr txBox="1"/>
            <p:nvPr/>
          </p:nvSpPr>
          <p:spPr>
            <a:xfrm>
              <a:off x="5542787" y="364787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EB91D6</a:t>
              </a:r>
              <a:endParaRPr/>
            </a:p>
          </p:txBody>
        </p:sp>
        <p:sp>
          <p:nvSpPr>
            <p:cNvPr id="813" name="Google Shape;813;p56"/>
            <p:cNvSpPr txBox="1"/>
            <p:nvPr/>
          </p:nvSpPr>
          <p:spPr>
            <a:xfrm>
              <a:off x="5542787" y="3849039"/>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D674C2</a:t>
              </a:r>
              <a:endParaRPr/>
            </a:p>
          </p:txBody>
        </p:sp>
        <p:sp>
          <p:nvSpPr>
            <p:cNvPr id="814" name="Google Shape;814;p56"/>
            <p:cNvSpPr txBox="1"/>
            <p:nvPr/>
          </p:nvSpPr>
          <p:spPr>
            <a:xfrm>
              <a:off x="5542787" y="405935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C259B0</a:t>
              </a:r>
              <a:endParaRPr/>
            </a:p>
          </p:txBody>
        </p:sp>
        <p:sp>
          <p:nvSpPr>
            <p:cNvPr id="815" name="Google Shape;815;p56"/>
            <p:cNvSpPr txBox="1"/>
            <p:nvPr/>
          </p:nvSpPr>
          <p:spPr>
            <a:xfrm>
              <a:off x="5542787" y="4278807"/>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AD419F HERO</a:t>
              </a:r>
              <a:endParaRPr/>
            </a:p>
          </p:txBody>
        </p:sp>
        <p:sp>
          <p:nvSpPr>
            <p:cNvPr id="816" name="Google Shape;816;p56"/>
            <p:cNvSpPr txBox="1"/>
            <p:nvPr/>
          </p:nvSpPr>
          <p:spPr>
            <a:xfrm>
              <a:off x="5542787" y="4498263"/>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992E8E</a:t>
              </a:r>
              <a:endParaRPr/>
            </a:p>
          </p:txBody>
        </p:sp>
        <p:sp>
          <p:nvSpPr>
            <p:cNvPr id="817" name="Google Shape;817;p56"/>
            <p:cNvSpPr txBox="1"/>
            <p:nvPr/>
          </p:nvSpPr>
          <p:spPr>
            <a:xfrm>
              <a:off x="5542787" y="4708575"/>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851E7E</a:t>
              </a:r>
              <a:endParaRPr/>
            </a:p>
          </p:txBody>
        </p:sp>
        <p:sp>
          <p:nvSpPr>
            <p:cNvPr id="818" name="Google Shape;818;p56"/>
            <p:cNvSpPr txBox="1"/>
            <p:nvPr/>
          </p:nvSpPr>
          <p:spPr>
            <a:xfrm>
              <a:off x="5542787" y="4928031"/>
              <a:ext cx="1106400" cy="169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venir"/>
                  <a:ea typeface="Avenir"/>
                  <a:cs typeface="Avenir"/>
                  <a:sym typeface="Avenir"/>
                </a:rPr>
                <a:t>7B0071</a:t>
              </a:r>
              <a:endParaRPr/>
            </a:p>
          </p:txBody>
        </p:sp>
      </p:grpSp>
    </p:spTree>
  </p:cSld>
  <p:clrMap accent1="accent1" accent2="accent2" accent3="accent3" accent4="accent4" accent5="accent5" accent6="accent6" bg1="lt1" bg2="dk2" tx1="dk1" tx2="lt2" folHlink="folHlink" hlink="hlink"/>
  <p:sldLayoutIdLst>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hyperlink" Target="https://insight.globalwebindex.com/partners" TargetMode="External"/><Relationship Id="rId6" Type="http://schemas.openxmlformats.org/officeDocument/2006/relationships/hyperlink" Target="https://knowledge.globalwebindex.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1.xml"/><Relationship Id="rId3" Type="http://schemas.openxmlformats.org/officeDocument/2006/relationships/hyperlink" Target="mailto:adrian@globalwebindex.com" TargetMode="External"/><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7.png"/><Relationship Id="rId9"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29.png"/><Relationship Id="rId7" Type="http://schemas.openxmlformats.org/officeDocument/2006/relationships/image" Target="../media/image36.png"/><Relationship Id="rId8"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xml"/><Relationship Id="rId3" Type="http://schemas.openxmlformats.org/officeDocument/2006/relationships/hyperlink" Target="mailto:partnerteam@globalwebindex.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5" name="Shape 915"/>
        <p:cNvGrpSpPr/>
        <p:nvPr/>
      </p:nvGrpSpPr>
      <p:grpSpPr>
        <a:xfrm>
          <a:off x="0" y="0"/>
          <a:ext cx="0" cy="0"/>
          <a:chOff x="0" y="0"/>
          <a:chExt cx="0" cy="0"/>
        </a:xfrm>
      </p:grpSpPr>
      <p:sp>
        <p:nvSpPr>
          <p:cNvPr id="916" name="Google Shape;916;p65"/>
          <p:cNvSpPr txBox="1"/>
          <p:nvPr>
            <p:ph type="ctrTitle"/>
          </p:nvPr>
        </p:nvSpPr>
        <p:spPr>
          <a:xfrm>
            <a:off x="990768" y="944315"/>
            <a:ext cx="10219538" cy="2029622"/>
          </a:xfrm>
          <a:prstGeom prst="rect">
            <a:avLst/>
          </a:prstGeom>
          <a:noFill/>
          <a:ln>
            <a:noFill/>
          </a:ln>
        </p:spPr>
        <p:txBody>
          <a:bodyPr anchorCtr="0" anchor="b" bIns="0" lIns="0" spcFirstLastPara="1" rIns="0" wrap="square" tIns="0">
            <a:noAutofit/>
          </a:bodyPr>
          <a:lstStyle/>
          <a:p>
            <a:pPr indent="0" lvl="0" marL="0" rtl="0" algn="l">
              <a:lnSpc>
                <a:spcPct val="105000"/>
              </a:lnSpc>
              <a:spcBef>
                <a:spcPts val="0"/>
              </a:spcBef>
              <a:spcAft>
                <a:spcPts val="0"/>
              </a:spcAft>
              <a:buClr>
                <a:schemeClr val="lt1"/>
              </a:buClr>
              <a:buSzPts val="6000"/>
              <a:buFont typeface="Avenir"/>
              <a:buNone/>
            </a:pPr>
            <a:r>
              <a:rPr lang="en-GB"/>
              <a:t>PARTNER ONBOARDING WITH GWI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Google Shape;979;p74"/>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980" name="Google Shape;980;p74"/>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981" name="Google Shape;981;p74"/>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ADB8CD"/>
              </a:buClr>
              <a:buSzPts val="1200"/>
              <a:buNone/>
            </a:pPr>
            <a:r>
              <a:rPr lang="en-GB"/>
              <a:t>PARTNER ONBOARDING WITH GWI</a:t>
            </a:r>
            <a:endParaRPr/>
          </a:p>
        </p:txBody>
      </p:sp>
      <p:sp>
        <p:nvSpPr>
          <p:cNvPr id="982" name="Google Shape;982;p74"/>
          <p:cNvSpPr/>
          <p:nvPr/>
        </p:nvSpPr>
        <p:spPr>
          <a:xfrm>
            <a:off x="451579" y="855183"/>
            <a:ext cx="11376561" cy="51398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chemeClr val="dk1"/>
                </a:solidFill>
                <a:latin typeface="Avenir"/>
                <a:ea typeface="Avenir"/>
                <a:cs typeface="Avenir"/>
                <a:sym typeface="Avenir"/>
              </a:rPr>
              <a:t>WEEK 1: INTRODUCING YOU TO GWI AND THE PLATFORM</a:t>
            </a:r>
            <a:endParaRPr/>
          </a:p>
          <a:p>
            <a:pPr indent="0" lvl="0" marL="0" marR="0" rtl="0" algn="l">
              <a:spcBef>
                <a:spcPts val="0"/>
              </a:spcBef>
              <a:spcAft>
                <a:spcPts val="0"/>
              </a:spcAft>
              <a:buNone/>
            </a:pPr>
            <a:br>
              <a:rPr lang="en-GB" sz="28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Your initial platform introduction training will be conducted in person or via a screen share/conference call with a member of the GWI Customer Success team who will run you through basic feature and data functionality and answer any questions you have before you start to use the platform yourself.</a:t>
            </a:r>
            <a:endParaRPr/>
          </a:p>
          <a:p>
            <a:pPr indent="0" lvl="0" marL="0" marR="0" rtl="0" algn="l">
              <a:spcBef>
                <a:spcPts val="0"/>
              </a:spcBef>
              <a:spcAft>
                <a:spcPts val="0"/>
              </a:spcAft>
              <a:buNone/>
            </a:pPr>
            <a:br>
              <a:rPr lang="en-GB" sz="24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You will be set up with access to the platform and sent support materials</a:t>
            </a:r>
            <a:endParaRPr/>
          </a:p>
          <a:p>
            <a:pPr indent="0" lvl="0" marL="0" marR="0" rtl="0" algn="l">
              <a:spcBef>
                <a:spcPts val="0"/>
              </a:spcBef>
              <a:spcAft>
                <a:spcPts val="0"/>
              </a:spcAft>
              <a:buNone/>
            </a:pPr>
            <a:br>
              <a:rPr lang="en-GB" sz="24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You will be assigned a sales buddy who will support your training on demoing the platform for a sale</a:t>
            </a:r>
            <a:endParaRPr sz="2800">
              <a:solidFill>
                <a:schemeClr val="dk1"/>
              </a:solidFill>
              <a:latin typeface="Avenir"/>
              <a:ea typeface="Avenir"/>
              <a:cs typeface="Avenir"/>
              <a:sym typeface="Avenir"/>
            </a:endParaRPr>
          </a:p>
          <a:p>
            <a:pPr indent="0" lvl="0" marL="0" marR="0" rtl="0" algn="l">
              <a:spcBef>
                <a:spcPts val="0"/>
              </a:spcBef>
              <a:spcAft>
                <a:spcPts val="0"/>
              </a:spcAft>
              <a:buNone/>
            </a:pPr>
            <a:br>
              <a:rPr lang="en-GB" sz="2800">
                <a:solidFill>
                  <a:schemeClr val="dk1"/>
                </a:solidFill>
                <a:latin typeface="Avenir"/>
                <a:ea typeface="Avenir"/>
                <a:cs typeface="Avenir"/>
                <a:sym typeface="Avenir"/>
              </a:rPr>
            </a:br>
            <a:endParaRPr sz="2800">
              <a:solidFill>
                <a:schemeClr val="dk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6" name="Shape 986"/>
        <p:cNvGrpSpPr/>
        <p:nvPr/>
      </p:nvGrpSpPr>
      <p:grpSpPr>
        <a:xfrm>
          <a:off x="0" y="0"/>
          <a:ext cx="0" cy="0"/>
          <a:chOff x="0" y="0"/>
          <a:chExt cx="0" cy="0"/>
        </a:xfrm>
      </p:grpSpPr>
      <p:sp>
        <p:nvSpPr>
          <p:cNvPr id="987" name="Google Shape;987;p75"/>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988" name="Google Shape;988;p75"/>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989" name="Google Shape;989;p75"/>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ADB8CD"/>
              </a:buClr>
              <a:buSzPts val="1200"/>
              <a:buNone/>
            </a:pPr>
            <a:r>
              <a:rPr lang="en-GB"/>
              <a:t>PARTNER ONBOARDING WITH GWI</a:t>
            </a:r>
            <a:endParaRPr/>
          </a:p>
        </p:txBody>
      </p:sp>
      <p:sp>
        <p:nvSpPr>
          <p:cNvPr id="990" name="Google Shape;990;p75"/>
          <p:cNvSpPr/>
          <p:nvPr/>
        </p:nvSpPr>
        <p:spPr>
          <a:xfrm>
            <a:off x="476913" y="842674"/>
            <a:ext cx="11293434" cy="63094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chemeClr val="dk1"/>
                </a:solidFill>
                <a:latin typeface="Avenir"/>
                <a:ea typeface="Avenir"/>
                <a:cs typeface="Avenir"/>
                <a:sym typeface="Avenir"/>
              </a:rPr>
              <a:t>WEEKS 2-3 – PRACTICE, PRACTICE, PRACTICE</a:t>
            </a:r>
            <a:endParaRPr/>
          </a:p>
          <a:p>
            <a:pPr indent="0" lvl="0" marL="0" marR="0" rtl="0" algn="l">
              <a:spcBef>
                <a:spcPts val="0"/>
              </a:spcBef>
              <a:spcAft>
                <a:spcPts val="0"/>
              </a:spcAft>
              <a:buNone/>
            </a:pPr>
            <a:br>
              <a:rPr lang="en-GB" sz="28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Following on from your training you will be send links to training videos which will cover everything you’ve learnt in your training session to help you with anything you may need a refresher on.</a:t>
            </a:r>
            <a:endParaRPr/>
          </a:p>
          <a:p>
            <a:pPr indent="0" lvl="0" marL="0" marR="0" rtl="0" algn="l">
              <a:spcBef>
                <a:spcPts val="0"/>
              </a:spcBef>
              <a:spcAft>
                <a:spcPts val="0"/>
              </a:spcAft>
              <a:buNone/>
            </a:pPr>
            <a:br>
              <a:rPr lang="en-GB" sz="24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You will also be sent a platform quiz to help you practice your new platform skills.</a:t>
            </a: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rPr lang="en-GB" sz="2400">
                <a:solidFill>
                  <a:schemeClr val="dk1"/>
                </a:solidFill>
                <a:latin typeface="Avenir"/>
                <a:ea typeface="Avenir"/>
                <a:cs typeface="Avenir"/>
                <a:sym typeface="Avenir"/>
              </a:rPr>
              <a:t>You will listen in to your revenue buddy sales calls and vice versa</a:t>
            </a:r>
            <a:endParaRPr/>
          </a:p>
          <a:p>
            <a:pPr indent="0" lvl="0" marL="0" marR="0" rtl="0" algn="l">
              <a:spcBef>
                <a:spcPts val="0"/>
              </a:spcBef>
              <a:spcAft>
                <a:spcPts val="0"/>
              </a:spcAft>
              <a:buNone/>
            </a:pPr>
            <a:br>
              <a:rPr lang="en-GB" sz="24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We recommend you begin to practice demoing the platform to your colleagues during these two weeks.</a:t>
            </a:r>
            <a:endParaRPr sz="2800">
              <a:solidFill>
                <a:schemeClr val="dk1"/>
              </a:solidFill>
              <a:latin typeface="Avenir"/>
              <a:ea typeface="Avenir"/>
              <a:cs typeface="Avenir"/>
              <a:sym typeface="Avenir"/>
            </a:endParaRPr>
          </a:p>
          <a:p>
            <a:pPr indent="0" lvl="0" marL="0" marR="0" rtl="0" algn="l">
              <a:spcBef>
                <a:spcPts val="0"/>
              </a:spcBef>
              <a:spcAft>
                <a:spcPts val="0"/>
              </a:spcAft>
              <a:buNone/>
            </a:pPr>
            <a:br>
              <a:rPr lang="en-GB" sz="2800">
                <a:solidFill>
                  <a:schemeClr val="dk1"/>
                </a:solidFill>
                <a:latin typeface="Avenir"/>
                <a:ea typeface="Avenir"/>
                <a:cs typeface="Avenir"/>
                <a:sym typeface="Avenir"/>
              </a:rPr>
            </a:br>
            <a:br>
              <a:rPr lang="en-GB" sz="2800">
                <a:solidFill>
                  <a:schemeClr val="dk1"/>
                </a:solidFill>
                <a:latin typeface="Avenir"/>
                <a:ea typeface="Avenir"/>
                <a:cs typeface="Avenir"/>
                <a:sym typeface="Avenir"/>
              </a:rPr>
            </a:br>
            <a:endParaRPr sz="2800">
              <a:solidFill>
                <a:schemeClr val="dk1"/>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4" name="Shape 994"/>
        <p:cNvGrpSpPr/>
        <p:nvPr/>
      </p:nvGrpSpPr>
      <p:grpSpPr>
        <a:xfrm>
          <a:off x="0" y="0"/>
          <a:ext cx="0" cy="0"/>
          <a:chOff x="0" y="0"/>
          <a:chExt cx="0" cy="0"/>
        </a:xfrm>
      </p:grpSpPr>
      <p:sp>
        <p:nvSpPr>
          <p:cNvPr id="995" name="Google Shape;995;p76"/>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996" name="Google Shape;996;p76"/>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997" name="Google Shape;997;p76"/>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ADB8CD"/>
              </a:buClr>
              <a:buSzPts val="1200"/>
              <a:buNone/>
            </a:pPr>
            <a:r>
              <a:rPr lang="en-GB"/>
              <a:t>PARTNER ONBOARDING WITH GWI</a:t>
            </a:r>
            <a:endParaRPr/>
          </a:p>
        </p:txBody>
      </p:sp>
      <p:sp>
        <p:nvSpPr>
          <p:cNvPr id="998" name="Google Shape;998;p76"/>
          <p:cNvSpPr/>
          <p:nvPr/>
        </p:nvSpPr>
        <p:spPr>
          <a:xfrm>
            <a:off x="501932" y="826615"/>
            <a:ext cx="11009254" cy="53860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chemeClr val="dk1"/>
                </a:solidFill>
                <a:latin typeface="Avenir"/>
                <a:ea typeface="Avenir"/>
                <a:cs typeface="Avenir"/>
                <a:sym typeface="Avenir"/>
              </a:rPr>
              <a:t>WEEKS 4-5 - UNDERSTANDING CLIENT USE CASES</a:t>
            </a:r>
            <a:endParaRPr/>
          </a:p>
          <a:p>
            <a:pPr indent="0" lvl="0" marL="0" marR="0" rtl="0" algn="l">
              <a:spcBef>
                <a:spcPts val="0"/>
              </a:spcBef>
              <a:spcAft>
                <a:spcPts val="0"/>
              </a:spcAft>
              <a:buNone/>
            </a:pPr>
            <a:br>
              <a:rPr lang="en-GB" sz="28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Once you’re familiar with the platform functionality and how to read the data you will then move on to learn more client specific use cases we here at GWI encounter on a day to day basis. Being able to understand a clients needs then solve them on the platform is a key part of being able to successfully sell GWI and support our users.</a:t>
            </a:r>
            <a:endParaRPr/>
          </a:p>
          <a:p>
            <a:pPr indent="0" lvl="0" marL="0" marR="0" rtl="0" algn="l">
              <a:spcBef>
                <a:spcPts val="0"/>
              </a:spcBef>
              <a:spcAft>
                <a:spcPts val="0"/>
              </a:spcAft>
              <a:buNone/>
            </a:pPr>
            <a:br>
              <a:rPr lang="en-GB" sz="24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Within your onboarding pack you will find links to use case based training videos which will focus more on why certain clients may use particular data and what that data will then be used for.</a:t>
            </a: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rPr lang="en-GB" sz="2400">
                <a:solidFill>
                  <a:schemeClr val="dk1"/>
                </a:solidFill>
                <a:latin typeface="Avenir"/>
                <a:ea typeface="Avenir"/>
                <a:cs typeface="Avenir"/>
                <a:sym typeface="Avenir"/>
              </a:rPr>
              <a:t>You will demo to a Senior CSM within our Customer Success team to sign you off on platform competency and that you are ready to train new users</a:t>
            </a:r>
            <a:endParaRPr sz="2400">
              <a:solidFill>
                <a:schemeClr val="dk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Google Shape;1003;p77"/>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1004" name="Google Shape;1004;p77"/>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005" name="Google Shape;1005;p77"/>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ADB8CD"/>
              </a:buClr>
              <a:buSzPts val="1200"/>
              <a:buNone/>
            </a:pPr>
            <a:r>
              <a:rPr lang="en-GB"/>
              <a:t>PARTNER ONBOARDING WITH GWI</a:t>
            </a:r>
            <a:endParaRPr/>
          </a:p>
        </p:txBody>
      </p:sp>
      <p:sp>
        <p:nvSpPr>
          <p:cNvPr id="1006" name="Google Shape;1006;p77"/>
          <p:cNvSpPr/>
          <p:nvPr/>
        </p:nvSpPr>
        <p:spPr>
          <a:xfrm>
            <a:off x="544523" y="867374"/>
            <a:ext cx="11245141" cy="427809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chemeClr val="dk1"/>
                </a:solidFill>
                <a:latin typeface="Avenir"/>
                <a:ea typeface="Avenir"/>
                <a:cs typeface="Avenir"/>
                <a:sym typeface="Avenir"/>
              </a:rPr>
              <a:t>WEEK 6: PITCH READY</a:t>
            </a:r>
            <a:endParaRPr/>
          </a:p>
          <a:p>
            <a:pPr indent="0" lvl="0" marL="0" marR="0" rtl="0" algn="l">
              <a:spcBef>
                <a:spcPts val="0"/>
              </a:spcBef>
              <a:spcAft>
                <a:spcPts val="0"/>
              </a:spcAft>
              <a:buNone/>
            </a:pPr>
            <a:br>
              <a:rPr lang="en-GB" sz="32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The final part of the platform onboarding is working with real client briefs and being able to navigate through the platform seamlessly to align the business needs with usable insights and outcomes. </a:t>
            </a:r>
            <a:endParaRPr/>
          </a:p>
          <a:p>
            <a:pPr indent="0" lvl="0" marL="0" marR="0" rtl="0" algn="l">
              <a:spcBef>
                <a:spcPts val="0"/>
              </a:spcBef>
              <a:spcAft>
                <a:spcPts val="0"/>
              </a:spcAft>
              <a:buNone/>
            </a:pPr>
            <a:br>
              <a:rPr lang="en-GB" sz="2400">
                <a:solidFill>
                  <a:schemeClr val="dk1"/>
                </a:solidFill>
                <a:latin typeface="Avenir"/>
                <a:ea typeface="Avenir"/>
                <a:cs typeface="Avenir"/>
                <a:sym typeface="Avenir"/>
              </a:rPr>
            </a:br>
            <a:r>
              <a:rPr lang="en-GB" sz="2400">
                <a:solidFill>
                  <a:schemeClr val="dk1"/>
                </a:solidFill>
                <a:latin typeface="Avenir"/>
                <a:ea typeface="Avenir"/>
                <a:cs typeface="Avenir"/>
                <a:sym typeface="Avenir"/>
              </a:rPr>
              <a:t>You will then pitch this brief response to the relevant revenue VP to get sign off to lead sales calls</a:t>
            </a:r>
            <a:endParaRPr/>
          </a:p>
          <a:p>
            <a:pPr indent="0" lvl="0" marL="0" marR="0" rtl="0" algn="l">
              <a:spcBef>
                <a:spcPts val="0"/>
              </a:spcBef>
              <a:spcAft>
                <a:spcPts val="0"/>
              </a:spcAft>
              <a:buNone/>
            </a:pPr>
            <a:br>
              <a:rPr lang="en-GB" sz="3200">
                <a:solidFill>
                  <a:schemeClr val="dk1"/>
                </a:solidFill>
                <a:latin typeface="Avenir"/>
                <a:ea typeface="Avenir"/>
                <a:cs typeface="Avenir"/>
                <a:sym typeface="Avenir"/>
              </a:rPr>
            </a:br>
            <a:endParaRPr sz="32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0" name="Shape 1010"/>
        <p:cNvGrpSpPr/>
        <p:nvPr/>
      </p:nvGrpSpPr>
      <p:grpSpPr>
        <a:xfrm>
          <a:off x="0" y="0"/>
          <a:ext cx="0" cy="0"/>
          <a:chOff x="0" y="0"/>
          <a:chExt cx="0" cy="0"/>
        </a:xfrm>
      </p:grpSpPr>
      <p:sp>
        <p:nvSpPr>
          <p:cNvPr id="1011" name="Google Shape;1011;p78"/>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p>
            <a:pPr indent="0" lvl="0" marL="0" rtl="0" algn="l">
              <a:lnSpc>
                <a:spcPct val="105000"/>
              </a:lnSpc>
              <a:spcBef>
                <a:spcPts val="0"/>
              </a:spcBef>
              <a:spcAft>
                <a:spcPts val="0"/>
              </a:spcAft>
              <a:buClr>
                <a:schemeClr val="lt1"/>
              </a:buClr>
              <a:buSzPts val="6000"/>
              <a:buFont typeface="Avenir"/>
              <a:buNone/>
            </a:pPr>
            <a:r>
              <a:rPr lang="en-GB"/>
              <a:t>TRIALS</a:t>
            </a:r>
            <a:endParaRPr/>
          </a:p>
        </p:txBody>
      </p:sp>
      <p:sp>
        <p:nvSpPr>
          <p:cNvPr id="1012" name="Google Shape;1012;p78"/>
          <p:cNvSpPr/>
          <p:nvPr/>
        </p:nvSpPr>
        <p:spPr>
          <a:xfrm>
            <a:off x="990600" y="315468"/>
            <a:ext cx="9946393" cy="2286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lt1"/>
              </a:buClr>
              <a:buSzPts val="1200"/>
              <a:buFont typeface="Arial"/>
              <a:buNone/>
            </a:pPr>
            <a:r>
              <a:rPr b="1" lang="en-GB" sz="1200" cap="none">
                <a:solidFill>
                  <a:schemeClr val="lt1"/>
                </a:solidFill>
                <a:latin typeface="Avenir"/>
                <a:ea typeface="Avenir"/>
                <a:cs typeface="Avenir"/>
                <a:sym typeface="Avenir"/>
              </a:rPr>
              <a:t>PARTNER ONBOARDING WITH GWI</a:t>
            </a:r>
            <a:endParaRPr b="1" sz="1200" cap="none">
              <a:solidFill>
                <a:schemeClr val="lt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7" name="Shape 1017"/>
        <p:cNvGrpSpPr/>
        <p:nvPr/>
      </p:nvGrpSpPr>
      <p:grpSpPr>
        <a:xfrm>
          <a:off x="0" y="0"/>
          <a:ext cx="0" cy="0"/>
          <a:chOff x="0" y="0"/>
          <a:chExt cx="0" cy="0"/>
        </a:xfrm>
      </p:grpSpPr>
      <p:sp>
        <p:nvSpPr>
          <p:cNvPr id="1018" name="Google Shape;1018;p79"/>
          <p:cNvSpPr txBox="1"/>
          <p:nvPr>
            <p:ph idx="4294967295" type="ctrTitle"/>
          </p:nvPr>
        </p:nvSpPr>
        <p:spPr>
          <a:xfrm>
            <a:off x="999650" y="546225"/>
            <a:ext cx="9748800" cy="1622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4800">
                <a:solidFill>
                  <a:srgbClr val="000000"/>
                </a:solidFill>
              </a:rPr>
              <a:t>Trials Overview and Value Proposition</a:t>
            </a:r>
            <a:endParaRPr sz="4800">
              <a:solidFill>
                <a:srgbClr val="000000"/>
              </a:solidFill>
            </a:endParaRPr>
          </a:p>
        </p:txBody>
      </p:sp>
      <p:sp>
        <p:nvSpPr>
          <p:cNvPr id="1019" name="Google Shape;1019;p79"/>
          <p:cNvSpPr txBox="1"/>
          <p:nvPr/>
        </p:nvSpPr>
        <p:spPr>
          <a:xfrm>
            <a:off x="803250" y="2756600"/>
            <a:ext cx="10585500" cy="324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GB" sz="1800">
                <a:solidFill>
                  <a:srgbClr val="FFFFFF"/>
                </a:solidFill>
              </a:rPr>
              <a:t>“A trial is an opportunity to tightly align the needs and key performance indicators of a business to the every</a:t>
            </a:r>
            <a:r>
              <a:rPr i="1" lang="en-GB" sz="1800"/>
              <a:t>“A trial is an opportunity to tightly align the needs and key performance indicators of a business to the everyday use of the GWI platform. By qualifying the need for a trial and understanding who will be accessing the data and their reason for doing so, we can provide our clients with a tailored trial experience which guides them to the value they need to find, and also value they didn’t know they needed. Closely monitored by the sales executive or trial manager we’re constantly keeping our clients on track with finding their ultimate value to sign up to GWI”</a:t>
            </a:r>
            <a:endParaRPr sz="1800">
              <a:latin typeface="Avenir"/>
              <a:ea typeface="Avenir"/>
              <a:cs typeface="Avenir"/>
              <a:sym typeface="Avenir"/>
            </a:endParaRPr>
          </a:p>
          <a:p>
            <a:pPr indent="0" lvl="0" marL="0" rtl="0" algn="l">
              <a:lnSpc>
                <a:spcPct val="115000"/>
              </a:lnSpc>
              <a:spcBef>
                <a:spcPts val="0"/>
              </a:spcBef>
              <a:spcAft>
                <a:spcPts val="0"/>
              </a:spcAft>
              <a:buNone/>
            </a:pPr>
            <a:r>
              <a:rPr i="1" lang="en-GB" sz="1800">
                <a:solidFill>
                  <a:srgbClr val="FFFFFF"/>
                </a:solidFill>
              </a:rPr>
              <a:t>h finding their ultimate value to sign up to GWI”</a:t>
            </a:r>
            <a:endParaRPr sz="1800">
              <a:solidFill>
                <a:srgbClr val="FFFFFF"/>
              </a:solidFill>
              <a:latin typeface="Avenir"/>
              <a:ea typeface="Avenir"/>
              <a:cs typeface="Avenir"/>
              <a:sym typeface="Avenir"/>
            </a:endParaRPr>
          </a:p>
        </p:txBody>
      </p:sp>
      <p:sp>
        <p:nvSpPr>
          <p:cNvPr id="1020" name="Google Shape;1020;p79"/>
          <p:cNvSpPr txBox="1"/>
          <p:nvPr>
            <p:ph idx="12" type="sldNum"/>
          </p:nvPr>
        </p:nvSpPr>
        <p:spPr>
          <a:xfrm>
            <a:off x="11511185" y="6157587"/>
            <a:ext cx="321300" cy="1560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80"/>
          <p:cNvSpPr txBox="1"/>
          <p:nvPr>
            <p:ph idx="12" type="sldNum"/>
          </p:nvPr>
        </p:nvSpPr>
        <p:spPr>
          <a:xfrm>
            <a:off x="11511185" y="6157587"/>
            <a:ext cx="321300" cy="1560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027" name="Google Shape;1027;p80"/>
          <p:cNvSpPr txBox="1"/>
          <p:nvPr>
            <p:ph idx="1" type="body"/>
          </p:nvPr>
        </p:nvSpPr>
        <p:spPr>
          <a:xfrm>
            <a:off x="990600" y="491150"/>
            <a:ext cx="9949200" cy="1237800"/>
          </a:xfrm>
          <a:prstGeom prst="rect">
            <a:avLst/>
          </a:prstGeom>
        </p:spPr>
        <p:txBody>
          <a:bodyPr anchorCtr="0" anchor="t" bIns="0" lIns="0" spcFirstLastPara="1" rIns="0" wrap="square" tIns="0">
            <a:noAutofit/>
          </a:bodyPr>
          <a:lstStyle/>
          <a:p>
            <a:pPr indent="0" lvl="0" marL="0" rtl="0" algn="l">
              <a:spcBef>
                <a:spcPts val="0"/>
              </a:spcBef>
              <a:spcAft>
                <a:spcPts val="200"/>
              </a:spcAft>
              <a:buNone/>
            </a:pPr>
            <a:r>
              <a:rPr lang="en-GB" sz="4800">
                <a:solidFill>
                  <a:srgbClr val="000000"/>
                </a:solidFill>
              </a:rPr>
              <a:t>Trial Qualification</a:t>
            </a:r>
            <a:endParaRPr sz="4800">
              <a:solidFill>
                <a:srgbClr val="000000"/>
              </a:solidFill>
            </a:endParaRPr>
          </a:p>
        </p:txBody>
      </p:sp>
      <p:sp>
        <p:nvSpPr>
          <p:cNvPr id="1028" name="Google Shape;1028;p80"/>
          <p:cNvSpPr txBox="1"/>
          <p:nvPr/>
        </p:nvSpPr>
        <p:spPr>
          <a:xfrm>
            <a:off x="796350" y="1354250"/>
            <a:ext cx="10495200" cy="54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400">
                <a:latin typeface="Avenir"/>
                <a:ea typeface="Avenir"/>
                <a:cs typeface="Avenir"/>
                <a:sym typeface="Avenir"/>
              </a:rPr>
              <a:t>3 Qualifying questions to best understand the need to Trial</a:t>
            </a:r>
            <a:endParaRPr sz="2400">
              <a:latin typeface="Avenir"/>
              <a:ea typeface="Avenir"/>
              <a:cs typeface="Avenir"/>
              <a:sym typeface="Avenir"/>
            </a:endParaRPr>
          </a:p>
          <a:p>
            <a:pPr indent="-381000" lvl="0" marL="457200" rtl="0" algn="l">
              <a:lnSpc>
                <a:spcPct val="115000"/>
              </a:lnSpc>
              <a:spcBef>
                <a:spcPts val="1600"/>
              </a:spcBef>
              <a:spcAft>
                <a:spcPts val="0"/>
              </a:spcAft>
              <a:buSzPts val="2400"/>
              <a:buFont typeface="Avenir"/>
              <a:buChar char="●"/>
            </a:pPr>
            <a:r>
              <a:rPr lang="en-GB" sz="2400">
                <a:latin typeface="Avenir"/>
                <a:ea typeface="Avenir"/>
                <a:cs typeface="Avenir"/>
                <a:sym typeface="Avenir"/>
              </a:rPr>
              <a:t>Do we understand at what point in the sale this Trial is happening? </a:t>
            </a:r>
            <a:endParaRPr sz="2400">
              <a:latin typeface="Avenir"/>
              <a:ea typeface="Avenir"/>
              <a:cs typeface="Avenir"/>
              <a:sym typeface="Avenir"/>
            </a:endParaRPr>
          </a:p>
          <a:p>
            <a:pPr indent="-381000" lvl="0" marL="457200" rtl="0" algn="l">
              <a:lnSpc>
                <a:spcPct val="115000"/>
              </a:lnSpc>
              <a:spcBef>
                <a:spcPts val="0"/>
              </a:spcBef>
              <a:spcAft>
                <a:spcPts val="0"/>
              </a:spcAft>
              <a:buSzPts val="2400"/>
              <a:buFont typeface="Avenir"/>
              <a:buChar char="●"/>
            </a:pPr>
            <a:r>
              <a:rPr lang="en-GB" sz="2400">
                <a:latin typeface="Avenir"/>
                <a:ea typeface="Avenir"/>
                <a:cs typeface="Avenir"/>
                <a:sym typeface="Avenir"/>
              </a:rPr>
              <a:t>Do we know why they want a Trial? </a:t>
            </a:r>
            <a:endParaRPr sz="2400">
              <a:latin typeface="Avenir"/>
              <a:ea typeface="Avenir"/>
              <a:cs typeface="Avenir"/>
              <a:sym typeface="Avenir"/>
            </a:endParaRPr>
          </a:p>
          <a:p>
            <a:pPr indent="-381000" lvl="0" marL="457200" rtl="0" algn="l">
              <a:lnSpc>
                <a:spcPct val="115000"/>
              </a:lnSpc>
              <a:spcBef>
                <a:spcPts val="0"/>
              </a:spcBef>
              <a:spcAft>
                <a:spcPts val="0"/>
              </a:spcAft>
              <a:buSzPts val="2400"/>
              <a:buFont typeface="Avenir"/>
              <a:buChar char="●"/>
            </a:pPr>
            <a:r>
              <a:rPr lang="en-GB" sz="2400">
                <a:latin typeface="Avenir"/>
                <a:ea typeface="Avenir"/>
                <a:cs typeface="Avenir"/>
                <a:sym typeface="Avenir"/>
              </a:rPr>
              <a:t>Do we know who will be on the Trial and what their Roles are?</a:t>
            </a:r>
            <a:endParaRPr sz="2400">
              <a:latin typeface="Avenir"/>
              <a:ea typeface="Avenir"/>
              <a:cs typeface="Avenir"/>
              <a:sym typeface="Avenir"/>
            </a:endParaRPr>
          </a:p>
          <a:p>
            <a:pPr indent="0" lvl="0" marL="0" rtl="0" algn="l">
              <a:lnSpc>
                <a:spcPct val="115000"/>
              </a:lnSpc>
              <a:spcBef>
                <a:spcPts val="1600"/>
              </a:spcBef>
              <a:spcAft>
                <a:spcPts val="0"/>
              </a:spcAft>
              <a:buNone/>
            </a:pPr>
            <a:r>
              <a:t/>
            </a:r>
            <a:endParaRPr sz="2400">
              <a:latin typeface="Avenir"/>
              <a:ea typeface="Avenir"/>
              <a:cs typeface="Avenir"/>
              <a:sym typeface="Avenir"/>
            </a:endParaRPr>
          </a:p>
          <a:p>
            <a:pPr indent="0" lvl="0" marL="0" rtl="0" algn="l">
              <a:lnSpc>
                <a:spcPct val="115000"/>
              </a:lnSpc>
              <a:spcBef>
                <a:spcPts val="1600"/>
              </a:spcBef>
              <a:spcAft>
                <a:spcPts val="0"/>
              </a:spcAft>
              <a:buNone/>
            </a:pPr>
            <a:r>
              <a:rPr lang="en-GB" sz="2400">
                <a:latin typeface="Avenir"/>
                <a:ea typeface="Avenir"/>
                <a:cs typeface="Avenir"/>
                <a:sym typeface="Avenir"/>
              </a:rPr>
              <a:t>Once we know these details we can position the trial by using one of the following Trial Types.</a:t>
            </a:r>
            <a:endParaRPr sz="2400">
              <a:latin typeface="Avenir"/>
              <a:ea typeface="Avenir"/>
              <a:cs typeface="Avenir"/>
              <a:sym typeface="Avenir"/>
            </a:endParaRPr>
          </a:p>
          <a:p>
            <a:pPr indent="-381000" lvl="0" marL="457200" rtl="0" algn="l">
              <a:lnSpc>
                <a:spcPct val="115000"/>
              </a:lnSpc>
              <a:spcBef>
                <a:spcPts val="1600"/>
              </a:spcBef>
              <a:spcAft>
                <a:spcPts val="0"/>
              </a:spcAft>
              <a:buSzPts val="2400"/>
              <a:buFont typeface="Avenir"/>
              <a:buChar char="●"/>
            </a:pPr>
            <a:r>
              <a:rPr lang="en-GB" sz="2400">
                <a:latin typeface="Avenir"/>
                <a:ea typeface="Avenir"/>
                <a:cs typeface="Avenir"/>
                <a:sym typeface="Avenir"/>
              </a:rPr>
              <a:t>Exploratory </a:t>
            </a:r>
            <a:endParaRPr sz="2400">
              <a:latin typeface="Avenir"/>
              <a:ea typeface="Avenir"/>
              <a:cs typeface="Avenir"/>
              <a:sym typeface="Avenir"/>
            </a:endParaRPr>
          </a:p>
          <a:p>
            <a:pPr indent="-381000" lvl="0" marL="457200" rtl="0" algn="l">
              <a:lnSpc>
                <a:spcPct val="115000"/>
              </a:lnSpc>
              <a:spcBef>
                <a:spcPts val="0"/>
              </a:spcBef>
              <a:spcAft>
                <a:spcPts val="0"/>
              </a:spcAft>
              <a:buSzPts val="2400"/>
              <a:buFont typeface="Avenir"/>
              <a:buChar char="●"/>
            </a:pPr>
            <a:r>
              <a:rPr lang="en-GB" sz="2400">
                <a:latin typeface="Avenir"/>
                <a:ea typeface="Avenir"/>
                <a:cs typeface="Avenir"/>
                <a:sym typeface="Avenir"/>
              </a:rPr>
              <a:t>Workshop</a:t>
            </a:r>
            <a:endParaRPr sz="2400">
              <a:latin typeface="Avenir"/>
              <a:ea typeface="Avenir"/>
              <a:cs typeface="Avenir"/>
              <a:sym typeface="Avenir"/>
            </a:endParaRPr>
          </a:p>
          <a:p>
            <a:pPr indent="-381000" lvl="0" marL="457200" rtl="0" algn="l">
              <a:lnSpc>
                <a:spcPct val="115000"/>
              </a:lnSpc>
              <a:spcBef>
                <a:spcPts val="0"/>
              </a:spcBef>
              <a:spcAft>
                <a:spcPts val="0"/>
              </a:spcAft>
              <a:buSzPts val="2400"/>
              <a:buFont typeface="Avenir"/>
              <a:buChar char="●"/>
            </a:pPr>
            <a:r>
              <a:rPr lang="en-GB" sz="2400">
                <a:latin typeface="Avenir"/>
                <a:ea typeface="Avenir"/>
                <a:cs typeface="Avenir"/>
                <a:sym typeface="Avenir"/>
              </a:rPr>
              <a:t>Paid</a:t>
            </a:r>
            <a:endParaRPr sz="2400">
              <a:latin typeface="Avenir"/>
              <a:ea typeface="Avenir"/>
              <a:cs typeface="Avenir"/>
              <a:sym typeface="Avenir"/>
            </a:endParaRPr>
          </a:p>
          <a:p>
            <a:pPr indent="0" lvl="0" marL="914400" rtl="0" algn="l">
              <a:lnSpc>
                <a:spcPct val="115000"/>
              </a:lnSpc>
              <a:spcBef>
                <a:spcPts val="1600"/>
              </a:spcBef>
              <a:spcAft>
                <a:spcPts val="1600"/>
              </a:spcAft>
              <a:buNone/>
            </a:pPr>
            <a:r>
              <a:t/>
            </a:r>
            <a:endParaRPr sz="2400">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3" name="Shape 1033"/>
        <p:cNvGrpSpPr/>
        <p:nvPr/>
      </p:nvGrpSpPr>
      <p:grpSpPr>
        <a:xfrm>
          <a:off x="0" y="0"/>
          <a:ext cx="0" cy="0"/>
          <a:chOff x="0" y="0"/>
          <a:chExt cx="0" cy="0"/>
        </a:xfrm>
      </p:grpSpPr>
      <p:sp>
        <p:nvSpPr>
          <p:cNvPr id="1034" name="Google Shape;1034;p81"/>
          <p:cNvSpPr txBox="1"/>
          <p:nvPr>
            <p:ph idx="12" type="sldNum"/>
          </p:nvPr>
        </p:nvSpPr>
        <p:spPr>
          <a:xfrm>
            <a:off x="11511185" y="6157587"/>
            <a:ext cx="321300" cy="1560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035" name="Google Shape;1035;p81"/>
          <p:cNvSpPr txBox="1"/>
          <p:nvPr>
            <p:ph idx="1" type="body"/>
          </p:nvPr>
        </p:nvSpPr>
        <p:spPr>
          <a:xfrm>
            <a:off x="990600" y="283050"/>
            <a:ext cx="9949200" cy="1237800"/>
          </a:xfrm>
          <a:prstGeom prst="rect">
            <a:avLst/>
          </a:prstGeom>
        </p:spPr>
        <p:txBody>
          <a:bodyPr anchorCtr="0" anchor="t" bIns="0" lIns="0" spcFirstLastPara="1" rIns="0" wrap="square" tIns="0">
            <a:noAutofit/>
          </a:bodyPr>
          <a:lstStyle/>
          <a:p>
            <a:pPr indent="0" lvl="0" marL="0" rtl="0" algn="l">
              <a:spcBef>
                <a:spcPts val="0"/>
              </a:spcBef>
              <a:spcAft>
                <a:spcPts val="200"/>
              </a:spcAft>
              <a:buNone/>
            </a:pPr>
            <a:r>
              <a:rPr lang="en-GB" sz="4800">
                <a:solidFill>
                  <a:srgbClr val="000000"/>
                </a:solidFill>
              </a:rPr>
              <a:t>Trial Types</a:t>
            </a:r>
            <a:endParaRPr sz="4800">
              <a:solidFill>
                <a:srgbClr val="000000"/>
              </a:solidFill>
            </a:endParaRPr>
          </a:p>
        </p:txBody>
      </p:sp>
      <p:sp>
        <p:nvSpPr>
          <p:cNvPr id="1036" name="Google Shape;1036;p81"/>
          <p:cNvSpPr txBox="1"/>
          <p:nvPr/>
        </p:nvSpPr>
        <p:spPr>
          <a:xfrm>
            <a:off x="548175" y="1177000"/>
            <a:ext cx="10495200" cy="53523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b="1" lang="en-GB" sz="1800">
                <a:latin typeface="Avenir"/>
                <a:ea typeface="Avenir"/>
                <a:cs typeface="Avenir"/>
                <a:sym typeface="Avenir"/>
              </a:rPr>
              <a:t>Exploratory</a:t>
            </a:r>
            <a:endParaRPr b="1" sz="1800">
              <a:latin typeface="Avenir"/>
              <a:ea typeface="Avenir"/>
              <a:cs typeface="Avenir"/>
              <a:sym typeface="Avenir"/>
            </a:endParaRPr>
          </a:p>
          <a:p>
            <a:pPr indent="0" lvl="0" marL="457200" rtl="0" algn="l">
              <a:lnSpc>
                <a:spcPct val="115000"/>
              </a:lnSpc>
              <a:spcBef>
                <a:spcPts val="1600"/>
              </a:spcBef>
              <a:spcAft>
                <a:spcPts val="0"/>
              </a:spcAft>
              <a:buNone/>
            </a:pPr>
            <a:r>
              <a:rPr lang="en-GB">
                <a:latin typeface="Avenir"/>
                <a:ea typeface="Avenir"/>
                <a:cs typeface="Avenir"/>
                <a:sym typeface="Avenir"/>
              </a:rPr>
              <a:t>“The Exploratory type consists of extended platform training which will allow users to navigate the platform sufficiently to find interesting data &amp; insights. Tailored to the needs of the client we require a relevant audience(s) and business challenges or </a:t>
            </a:r>
            <a:r>
              <a:rPr lang="en-GB">
                <a:latin typeface="Avenir"/>
                <a:ea typeface="Avenir"/>
                <a:cs typeface="Avenir"/>
                <a:sym typeface="Avenir"/>
              </a:rPr>
              <a:t>questions</a:t>
            </a:r>
            <a:r>
              <a:rPr lang="en-GB">
                <a:latin typeface="Avenir"/>
                <a:ea typeface="Avenir"/>
                <a:cs typeface="Avenir"/>
                <a:sym typeface="Avenir"/>
              </a:rPr>
              <a:t> to prepare the session.  With an emphasis on a short trial period to keep the sale momentum high the Exploratory trial type is designed for those who are used to navigating data tools or involved in data research.”</a:t>
            </a:r>
            <a:endParaRPr>
              <a:latin typeface="Avenir"/>
              <a:ea typeface="Avenir"/>
              <a:cs typeface="Avenir"/>
              <a:sym typeface="Avenir"/>
            </a:endParaRPr>
          </a:p>
          <a:p>
            <a:pPr indent="0" lvl="0" marL="457200" rtl="0" algn="l">
              <a:lnSpc>
                <a:spcPct val="115000"/>
              </a:lnSpc>
              <a:spcBef>
                <a:spcPts val="1600"/>
              </a:spcBef>
              <a:spcAft>
                <a:spcPts val="0"/>
              </a:spcAft>
              <a:buNone/>
            </a:pPr>
            <a:r>
              <a:rPr b="1" lang="en-GB" sz="1800">
                <a:latin typeface="Avenir"/>
                <a:ea typeface="Avenir"/>
                <a:cs typeface="Avenir"/>
                <a:sym typeface="Avenir"/>
              </a:rPr>
              <a:t>Workshop</a:t>
            </a:r>
            <a:endParaRPr b="1" sz="1800">
              <a:latin typeface="Avenir"/>
              <a:ea typeface="Avenir"/>
              <a:cs typeface="Avenir"/>
              <a:sym typeface="Avenir"/>
            </a:endParaRPr>
          </a:p>
          <a:p>
            <a:pPr indent="0" lvl="0" marL="457200" rtl="0" algn="l">
              <a:lnSpc>
                <a:spcPct val="115000"/>
              </a:lnSpc>
              <a:spcBef>
                <a:spcPts val="1600"/>
              </a:spcBef>
              <a:spcAft>
                <a:spcPts val="0"/>
              </a:spcAft>
              <a:buNone/>
            </a:pPr>
            <a:r>
              <a:rPr lang="en-GB">
                <a:latin typeface="Avenir"/>
                <a:ea typeface="Avenir"/>
                <a:cs typeface="Avenir"/>
                <a:sym typeface="Avenir"/>
              </a:rPr>
              <a:t>“The Workshop type combines an extended training session with an insights presentation which not only shows how we find the insights the client is looking for, but also how to piece it all together combining the GWI products and data but telling a narrative throughout the training session. Delivering insights and the means to find them will educate the users to replicate the process over the course of the trial. Working from a LIVE brief is an effective display of the GWI value clients will be looking for.”</a:t>
            </a:r>
            <a:endParaRPr>
              <a:latin typeface="Avenir"/>
              <a:ea typeface="Avenir"/>
              <a:cs typeface="Avenir"/>
              <a:sym typeface="Avenir"/>
            </a:endParaRPr>
          </a:p>
          <a:p>
            <a:pPr indent="457200" lvl="0" marL="457200" rtl="0" algn="l">
              <a:lnSpc>
                <a:spcPct val="115000"/>
              </a:lnSpc>
              <a:spcBef>
                <a:spcPts val="0"/>
              </a:spcBef>
              <a:spcAft>
                <a:spcPts val="0"/>
              </a:spcAft>
              <a:buNone/>
            </a:pPr>
            <a:r>
              <a:t/>
            </a:r>
            <a:endParaRPr>
              <a:latin typeface="Avenir"/>
              <a:ea typeface="Avenir"/>
              <a:cs typeface="Avenir"/>
              <a:sym typeface="Avenir"/>
            </a:endParaRPr>
          </a:p>
          <a:p>
            <a:pPr indent="0" lvl="0" marL="457200" rtl="0" algn="l">
              <a:lnSpc>
                <a:spcPct val="115000"/>
              </a:lnSpc>
              <a:spcBef>
                <a:spcPts val="0"/>
              </a:spcBef>
              <a:spcAft>
                <a:spcPts val="0"/>
              </a:spcAft>
              <a:buNone/>
            </a:pPr>
            <a:r>
              <a:rPr b="1" lang="en-GB" sz="1800">
                <a:latin typeface="Avenir"/>
                <a:ea typeface="Avenir"/>
                <a:cs typeface="Avenir"/>
                <a:sym typeface="Avenir"/>
              </a:rPr>
              <a:t>Paid</a:t>
            </a:r>
            <a:endParaRPr b="1" sz="1800">
              <a:latin typeface="Avenir"/>
              <a:ea typeface="Avenir"/>
              <a:cs typeface="Avenir"/>
              <a:sym typeface="Avenir"/>
            </a:endParaRPr>
          </a:p>
          <a:p>
            <a:pPr indent="457200" lvl="0" marL="457200" rtl="0" algn="l">
              <a:lnSpc>
                <a:spcPct val="115000"/>
              </a:lnSpc>
              <a:spcBef>
                <a:spcPts val="0"/>
              </a:spcBef>
              <a:spcAft>
                <a:spcPts val="0"/>
              </a:spcAft>
              <a:buNone/>
            </a:pPr>
            <a:r>
              <a:t/>
            </a:r>
            <a:endParaRPr>
              <a:latin typeface="Avenir"/>
              <a:ea typeface="Avenir"/>
              <a:cs typeface="Avenir"/>
              <a:sym typeface="Avenir"/>
            </a:endParaRPr>
          </a:p>
          <a:p>
            <a:pPr indent="0" lvl="0" marL="457200" rtl="0" algn="l">
              <a:lnSpc>
                <a:spcPct val="115000"/>
              </a:lnSpc>
              <a:spcBef>
                <a:spcPts val="0"/>
              </a:spcBef>
              <a:spcAft>
                <a:spcPts val="0"/>
              </a:spcAft>
              <a:buNone/>
            </a:pPr>
            <a:r>
              <a:rPr lang="en-GB">
                <a:latin typeface="Avenir"/>
                <a:ea typeface="Avenir"/>
                <a:cs typeface="Avenir"/>
                <a:sym typeface="Avenir"/>
              </a:rPr>
              <a:t>“Paid trials can be offered as a means to sell into a company via a mini license which would be implemented similarly to a full license to prove ROI. The main aim of this trial type isn’t to bring in the cost of the trial fee but to convert this trial period into a full paying license. This type of trial should not be offered as a money maker by any sales team as the resource involved in maintaining it with the element of risk is too much over large numbers. Paid trial should be at least 3 months and a </a:t>
            </a:r>
            <a:r>
              <a:rPr lang="en-GB">
                <a:latin typeface="Avenir"/>
                <a:ea typeface="Avenir"/>
                <a:cs typeface="Avenir"/>
                <a:sym typeface="Avenir"/>
              </a:rPr>
              <a:t>significant financial</a:t>
            </a:r>
            <a:r>
              <a:rPr lang="en-GB">
                <a:latin typeface="Avenir"/>
                <a:ea typeface="Avenir"/>
                <a:cs typeface="Avenir"/>
                <a:sym typeface="Avenir"/>
              </a:rPr>
              <a:t> investment from the client (which can be then taken off the price of a full subscription”</a:t>
            </a:r>
            <a:endParaRPr>
              <a:latin typeface="Avenir"/>
              <a:ea typeface="Avenir"/>
              <a:cs typeface="Avenir"/>
              <a:sym typeface="Avenir"/>
            </a:endParaRPr>
          </a:p>
          <a:p>
            <a:pPr indent="0" lvl="0" marL="457200" rtl="0" algn="l">
              <a:lnSpc>
                <a:spcPct val="115000"/>
              </a:lnSpc>
              <a:spcBef>
                <a:spcPts val="0"/>
              </a:spcBef>
              <a:spcAft>
                <a:spcPts val="0"/>
              </a:spcAft>
              <a:buNone/>
            </a:pPr>
            <a:r>
              <a:t/>
            </a:r>
            <a:endParaRPr b="1" sz="1800" u="sng">
              <a:latin typeface="Avenir"/>
              <a:ea typeface="Avenir"/>
              <a:cs typeface="Avenir"/>
              <a:sym typeface="Avenir"/>
            </a:endParaRPr>
          </a:p>
          <a:p>
            <a:pPr indent="0" lvl="0" marL="457200" rtl="0" algn="l">
              <a:lnSpc>
                <a:spcPct val="115000"/>
              </a:lnSpc>
              <a:spcBef>
                <a:spcPts val="0"/>
              </a:spcBef>
              <a:spcAft>
                <a:spcPts val="1600"/>
              </a:spcAft>
              <a:buNone/>
            </a:pPr>
            <a:r>
              <a:t/>
            </a:r>
            <a:endParaRPr b="1">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1" name="Shape 1041"/>
        <p:cNvGrpSpPr/>
        <p:nvPr/>
      </p:nvGrpSpPr>
      <p:grpSpPr>
        <a:xfrm>
          <a:off x="0" y="0"/>
          <a:ext cx="0" cy="0"/>
          <a:chOff x="0" y="0"/>
          <a:chExt cx="0" cy="0"/>
        </a:xfrm>
      </p:grpSpPr>
      <p:sp>
        <p:nvSpPr>
          <p:cNvPr id="1042" name="Google Shape;1042;p82"/>
          <p:cNvSpPr txBox="1"/>
          <p:nvPr>
            <p:ph idx="12" type="sldNum"/>
          </p:nvPr>
        </p:nvSpPr>
        <p:spPr>
          <a:xfrm>
            <a:off x="11511185" y="6157587"/>
            <a:ext cx="321300" cy="1560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043" name="Google Shape;1043;p82"/>
          <p:cNvSpPr txBox="1"/>
          <p:nvPr>
            <p:ph idx="1" type="body"/>
          </p:nvPr>
        </p:nvSpPr>
        <p:spPr>
          <a:xfrm>
            <a:off x="990600" y="491150"/>
            <a:ext cx="9949200" cy="1237800"/>
          </a:xfrm>
          <a:prstGeom prst="rect">
            <a:avLst/>
          </a:prstGeom>
        </p:spPr>
        <p:txBody>
          <a:bodyPr anchorCtr="0" anchor="t" bIns="0" lIns="0" spcFirstLastPara="1" rIns="0" wrap="square" tIns="0">
            <a:noAutofit/>
          </a:bodyPr>
          <a:lstStyle/>
          <a:p>
            <a:pPr indent="0" lvl="0" marL="0" rtl="0" algn="l">
              <a:spcBef>
                <a:spcPts val="0"/>
              </a:spcBef>
              <a:spcAft>
                <a:spcPts val="200"/>
              </a:spcAft>
              <a:buNone/>
            </a:pPr>
            <a:r>
              <a:rPr lang="en-GB" sz="4800">
                <a:solidFill>
                  <a:srgbClr val="000000"/>
                </a:solidFill>
              </a:rPr>
              <a:t>Trial Setup Process</a:t>
            </a:r>
            <a:endParaRPr sz="4800">
              <a:solidFill>
                <a:srgbClr val="000000"/>
              </a:solidFill>
            </a:endParaRPr>
          </a:p>
        </p:txBody>
      </p:sp>
      <p:sp>
        <p:nvSpPr>
          <p:cNvPr id="1044" name="Google Shape;1044;p82"/>
          <p:cNvSpPr txBox="1"/>
          <p:nvPr/>
        </p:nvSpPr>
        <p:spPr>
          <a:xfrm>
            <a:off x="848400" y="1557350"/>
            <a:ext cx="10495200" cy="47862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t/>
            </a:r>
            <a:endParaRPr b="1">
              <a:latin typeface="Roboto"/>
              <a:ea typeface="Roboto"/>
              <a:cs typeface="Roboto"/>
              <a:sym typeface="Roboto"/>
            </a:endParaRPr>
          </a:p>
        </p:txBody>
      </p:sp>
      <p:sp>
        <p:nvSpPr>
          <p:cNvPr id="1045" name="Google Shape;1045;p82"/>
          <p:cNvSpPr txBox="1"/>
          <p:nvPr/>
        </p:nvSpPr>
        <p:spPr>
          <a:xfrm>
            <a:off x="859700" y="1571400"/>
            <a:ext cx="9210300" cy="45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latin typeface="Avenir"/>
                <a:ea typeface="Avenir"/>
                <a:cs typeface="Avenir"/>
                <a:sym typeface="Avenir"/>
              </a:rPr>
              <a:t>Setup</a:t>
            </a:r>
            <a:endParaRPr b="1" sz="1800">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GB">
                <a:latin typeface="Avenir"/>
                <a:ea typeface="Avenir"/>
                <a:cs typeface="Avenir"/>
                <a:sym typeface="Avenir"/>
              </a:rPr>
              <a:t>All trial setup will need to be requested via sales force through an activity labelled </a:t>
            </a:r>
            <a:r>
              <a:rPr b="1" lang="en-GB">
                <a:latin typeface="Avenir"/>
                <a:ea typeface="Avenir"/>
                <a:cs typeface="Avenir"/>
                <a:sym typeface="Avenir"/>
              </a:rPr>
              <a:t>New Trial Request</a:t>
            </a:r>
            <a:r>
              <a:rPr lang="en-GB">
                <a:latin typeface="Avenir"/>
                <a:ea typeface="Avenir"/>
                <a:cs typeface="Avenir"/>
                <a:sym typeface="Avenir"/>
              </a:rPr>
              <a:t> which your teams will be trained on in the Onboarding process. The GWI customer success team will receive this request and setup the trial for the client using the information provided. If we need to contact you for more details the Trial Manager will do this directly.</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b="1" lang="en-GB" sz="1800">
                <a:latin typeface="Avenir"/>
                <a:ea typeface="Avenir"/>
                <a:cs typeface="Avenir"/>
                <a:sym typeface="Avenir"/>
              </a:rPr>
              <a:t>Reporting &amp; Tracking</a:t>
            </a:r>
            <a:endParaRPr b="1" sz="1800">
              <a:latin typeface="Avenir"/>
              <a:ea typeface="Avenir"/>
              <a:cs typeface="Avenir"/>
              <a:sym typeface="Avenir"/>
            </a:endParaRPr>
          </a:p>
          <a:p>
            <a:pPr indent="0" lvl="0" marL="0" rtl="0" algn="l">
              <a:spcBef>
                <a:spcPts val="0"/>
              </a:spcBef>
              <a:spcAft>
                <a:spcPts val="0"/>
              </a:spcAft>
              <a:buNone/>
            </a:pPr>
            <a:r>
              <a:t/>
            </a:r>
            <a:endParaRPr b="1">
              <a:latin typeface="Avenir"/>
              <a:ea typeface="Avenir"/>
              <a:cs typeface="Avenir"/>
              <a:sym typeface="Avenir"/>
            </a:endParaRPr>
          </a:p>
          <a:p>
            <a:pPr indent="0" lvl="0" marL="0" rtl="0" algn="l">
              <a:spcBef>
                <a:spcPts val="0"/>
              </a:spcBef>
              <a:spcAft>
                <a:spcPts val="0"/>
              </a:spcAft>
              <a:buNone/>
            </a:pPr>
            <a:r>
              <a:rPr lang="en-GB">
                <a:latin typeface="Avenir"/>
                <a:ea typeface="Avenir"/>
                <a:cs typeface="Avenir"/>
                <a:sym typeface="Avenir"/>
              </a:rPr>
              <a:t>This requesting process also means we can report on the success of the trials and allows the Trial Manager to track progress enabling us to offer help when needed.</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b="1" lang="en-GB" sz="1800">
                <a:latin typeface="Avenir"/>
                <a:ea typeface="Avenir"/>
                <a:cs typeface="Avenir"/>
                <a:sym typeface="Avenir"/>
              </a:rPr>
              <a:t>Training &amp; Support</a:t>
            </a:r>
            <a:endParaRPr b="1" sz="1800">
              <a:latin typeface="Avenir"/>
              <a:ea typeface="Avenir"/>
              <a:cs typeface="Avenir"/>
              <a:sym typeface="Avenir"/>
            </a:endParaRPr>
          </a:p>
          <a:p>
            <a:pPr indent="0" lvl="0" marL="0" rtl="0" algn="l">
              <a:spcBef>
                <a:spcPts val="0"/>
              </a:spcBef>
              <a:spcAft>
                <a:spcPts val="0"/>
              </a:spcAft>
              <a:buNone/>
            </a:pPr>
            <a:r>
              <a:t/>
            </a:r>
            <a:endParaRPr b="1" sz="1800">
              <a:latin typeface="Avenir"/>
              <a:ea typeface="Avenir"/>
              <a:cs typeface="Avenir"/>
              <a:sym typeface="Avenir"/>
            </a:endParaRPr>
          </a:p>
          <a:p>
            <a:pPr indent="0" lvl="0" marL="0" rtl="0" algn="l">
              <a:spcBef>
                <a:spcPts val="0"/>
              </a:spcBef>
              <a:spcAft>
                <a:spcPts val="0"/>
              </a:spcAft>
              <a:buNone/>
            </a:pPr>
            <a:r>
              <a:rPr b="1" lang="en-GB">
                <a:latin typeface="Avenir"/>
                <a:ea typeface="Avenir"/>
                <a:cs typeface="Avenir"/>
                <a:sym typeface="Avenir"/>
              </a:rPr>
              <a:t>As part of the training provided by GWI the Trial Manager will be available for 5 trial sessions per reseller partner to assist and guide sales teams to structure the best training for their trials.</a:t>
            </a:r>
            <a:endParaRPr b="1">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9" name="Shape 1049"/>
        <p:cNvGrpSpPr/>
        <p:nvPr/>
      </p:nvGrpSpPr>
      <p:grpSpPr>
        <a:xfrm>
          <a:off x="0" y="0"/>
          <a:ext cx="0" cy="0"/>
          <a:chOff x="0" y="0"/>
          <a:chExt cx="0" cy="0"/>
        </a:xfrm>
      </p:grpSpPr>
      <p:sp>
        <p:nvSpPr>
          <p:cNvPr id="1050" name="Google Shape;1050;p83"/>
          <p:cNvSpPr txBox="1"/>
          <p:nvPr>
            <p:ph type="ctrTitle"/>
          </p:nvPr>
        </p:nvSpPr>
        <p:spPr>
          <a:xfrm>
            <a:off x="990600" y="944315"/>
            <a:ext cx="9334856" cy="2029622"/>
          </a:xfrm>
          <a:prstGeom prst="rect">
            <a:avLst/>
          </a:prstGeom>
          <a:noFill/>
          <a:ln>
            <a:noFill/>
          </a:ln>
        </p:spPr>
        <p:txBody>
          <a:bodyPr anchorCtr="0" anchor="b" bIns="0" lIns="0" spcFirstLastPara="1" rIns="0" wrap="square" tIns="0">
            <a:noAutofit/>
          </a:bodyPr>
          <a:lstStyle/>
          <a:p>
            <a:pPr indent="0" lvl="0" marL="0" rtl="0" algn="l">
              <a:lnSpc>
                <a:spcPct val="105000"/>
              </a:lnSpc>
              <a:spcBef>
                <a:spcPts val="0"/>
              </a:spcBef>
              <a:spcAft>
                <a:spcPts val="0"/>
              </a:spcAft>
              <a:buClr>
                <a:schemeClr val="lt1"/>
              </a:buClr>
              <a:buSzPts val="6000"/>
              <a:buFont typeface="Avenir"/>
              <a:buNone/>
            </a:pPr>
            <a:r>
              <a:rPr lang="en-GB"/>
              <a:t>RESOURCES</a:t>
            </a:r>
            <a:endParaRPr/>
          </a:p>
        </p:txBody>
      </p:sp>
      <p:sp>
        <p:nvSpPr>
          <p:cNvPr id="1051" name="Google Shape;1051;p83"/>
          <p:cNvSpPr txBox="1"/>
          <p:nvPr>
            <p:ph idx="1" type="body"/>
          </p:nvPr>
        </p:nvSpPr>
        <p:spPr>
          <a:xfrm>
            <a:off x="917448" y="577815"/>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200"/>
              <a:buNone/>
            </a:pPr>
            <a:r>
              <a:rPr lang="en-GB"/>
              <a:t>PARTNER ONBOARDING WITH GWI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Google Shape;921;p66"/>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922" name="Google Shape;922;p66"/>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923" name="Google Shape;923;p66"/>
          <p:cNvSpPr txBox="1"/>
          <p:nvPr>
            <p:ph idx="1" type="body"/>
          </p:nvPr>
        </p:nvSpPr>
        <p:spPr>
          <a:xfrm>
            <a:off x="990599" y="491067"/>
            <a:ext cx="9949149"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ADB8CD"/>
              </a:buClr>
              <a:buSzPts val="1200"/>
              <a:buNone/>
            </a:pPr>
            <a:r>
              <a:rPr lang="en-GB"/>
              <a:t>PARTNER ONBOARDING WITH GWI</a:t>
            </a:r>
            <a:endParaRPr/>
          </a:p>
        </p:txBody>
      </p:sp>
      <p:sp>
        <p:nvSpPr>
          <p:cNvPr id="924" name="Google Shape;924;p66"/>
          <p:cNvSpPr txBox="1"/>
          <p:nvPr>
            <p:ph type="title"/>
          </p:nvPr>
        </p:nvSpPr>
        <p:spPr>
          <a:xfrm>
            <a:off x="990599" y="896907"/>
            <a:ext cx="8877189" cy="1541086"/>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3000"/>
              <a:buFont typeface="Avenir"/>
              <a:buNone/>
            </a:pPr>
            <a:r>
              <a:rPr lang="en-GB"/>
              <a:t>Contents</a:t>
            </a:r>
            <a:br>
              <a:rPr b="0" lang="en-GB"/>
            </a:br>
            <a:endParaRPr/>
          </a:p>
        </p:txBody>
      </p:sp>
      <p:sp>
        <p:nvSpPr>
          <p:cNvPr id="925" name="Google Shape;925;p66"/>
          <p:cNvSpPr/>
          <p:nvPr/>
        </p:nvSpPr>
        <p:spPr>
          <a:xfrm>
            <a:off x="990598" y="1667450"/>
            <a:ext cx="8592313" cy="2585323"/>
          </a:xfrm>
          <a:prstGeom prst="rect">
            <a:avLst/>
          </a:prstGeom>
          <a:noFill/>
          <a:ln>
            <a:noFill/>
          </a:ln>
        </p:spPr>
        <p:txBody>
          <a:bodyPr anchorCtr="0" anchor="t" bIns="45700" lIns="0" spcFirstLastPara="1" rIns="0" wrap="square" tIns="45700">
            <a:noAutofit/>
          </a:bodyPr>
          <a:lstStyle/>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Avenir"/>
                <a:ea typeface="Avenir"/>
                <a:cs typeface="Avenir"/>
                <a:sym typeface="Avenir"/>
              </a:rPr>
              <a:t>New reseller partner process</a:t>
            </a:r>
            <a:endParaRPr b="1" sz="1800">
              <a:solidFill>
                <a:schemeClr val="dk1"/>
              </a:solidFill>
              <a:latin typeface="Avenir"/>
              <a:ea typeface="Avenir"/>
              <a:cs typeface="Avenir"/>
              <a:sym typeface="Avenir"/>
            </a:endParaRPr>
          </a:p>
          <a:p>
            <a:pPr indent="0" lvl="0" marL="457200" marR="0" rtl="0" algn="l">
              <a:spcBef>
                <a:spcPts val="0"/>
              </a:spcBef>
              <a:spcAft>
                <a:spcPts val="0"/>
              </a:spcAft>
              <a:buNone/>
            </a:pPr>
            <a:r>
              <a:t/>
            </a:r>
            <a:endParaRPr b="1" sz="1800">
              <a:solidFill>
                <a:schemeClr val="dk1"/>
              </a:solidFill>
              <a:latin typeface="Avenir"/>
              <a:ea typeface="Avenir"/>
              <a:cs typeface="Avenir"/>
              <a:sym typeface="Avenir"/>
            </a:endParaRPr>
          </a:p>
          <a:p>
            <a:pPr indent="-285750" lvl="0" marL="2857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venir"/>
                <a:ea typeface="Avenir"/>
                <a:cs typeface="Avenir"/>
                <a:sym typeface="Avenir"/>
              </a:rPr>
              <a:t>Support expectations - an overview of the support you’ll receive</a:t>
            </a:r>
            <a:endParaRPr/>
          </a:p>
          <a:p>
            <a:pPr indent="-171450" lvl="0" marL="28575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venir"/>
              <a:ea typeface="Avenir"/>
              <a:cs typeface="Avenir"/>
              <a:sym typeface="Avenir"/>
            </a:endParaRPr>
          </a:p>
          <a:p>
            <a:pPr indent="-285750" lvl="0" marL="2857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venir"/>
                <a:ea typeface="Avenir"/>
                <a:cs typeface="Avenir"/>
                <a:sym typeface="Avenir"/>
              </a:rPr>
              <a:t>Timeline expectations - an overview of your onboarding timeline</a:t>
            </a:r>
            <a:endParaRPr/>
          </a:p>
          <a:p>
            <a:pPr indent="-171450" lvl="0" marL="28575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venir"/>
              <a:ea typeface="Avenir"/>
              <a:cs typeface="Avenir"/>
              <a:sym typeface="Avenir"/>
            </a:endParaRPr>
          </a:p>
          <a:p>
            <a:pPr indent="-285750" lvl="0" marL="2857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venir"/>
                <a:ea typeface="Avenir"/>
                <a:cs typeface="Avenir"/>
                <a:sym typeface="Avenir"/>
              </a:rPr>
              <a:t>Onboarding timelines and details</a:t>
            </a:r>
            <a:endParaRPr/>
          </a:p>
          <a:p>
            <a:pPr indent="-171450" lvl="0" marL="28575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venir"/>
              <a:ea typeface="Avenir"/>
              <a:cs typeface="Avenir"/>
              <a:sym typeface="Avenir"/>
            </a:endParaRPr>
          </a:p>
          <a:p>
            <a:pPr indent="-285750" lvl="0" marL="2857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venir"/>
                <a:ea typeface="Avenir"/>
                <a:cs typeface="Avenir"/>
                <a:sym typeface="Avenir"/>
              </a:rPr>
              <a:t>Resources</a:t>
            </a:r>
            <a:endParaRPr/>
          </a:p>
          <a:p>
            <a:pPr indent="-171450" lvl="0" marL="28575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venir"/>
              <a:ea typeface="Avenir"/>
              <a:cs typeface="Avenir"/>
              <a:sym typeface="Avenir"/>
            </a:endParaRPr>
          </a:p>
          <a:p>
            <a:pPr indent="-285750" lvl="0" marL="2857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venir"/>
                <a:ea typeface="Avenir"/>
                <a:cs typeface="Avenir"/>
                <a:sym typeface="Avenir"/>
              </a:rPr>
              <a:t>Contacts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5" name="Shape 1055"/>
        <p:cNvGrpSpPr/>
        <p:nvPr/>
      </p:nvGrpSpPr>
      <p:grpSpPr>
        <a:xfrm>
          <a:off x="0" y="0"/>
          <a:ext cx="0" cy="0"/>
          <a:chOff x="0" y="0"/>
          <a:chExt cx="0" cy="0"/>
        </a:xfrm>
      </p:grpSpPr>
      <p:pic>
        <p:nvPicPr>
          <p:cNvPr id="1056" name="Google Shape;1056;p84"/>
          <p:cNvPicPr preferRelativeResize="0"/>
          <p:nvPr/>
        </p:nvPicPr>
        <p:blipFill rotWithShape="1">
          <a:blip r:embed="rId3">
            <a:alphaModFix/>
          </a:blip>
          <a:srcRect b="0" l="0" r="0" t="0"/>
          <a:stretch/>
        </p:blipFill>
        <p:spPr>
          <a:xfrm>
            <a:off x="6266619" y="-11018"/>
            <a:ext cx="5925381" cy="6880035"/>
          </a:xfrm>
          <a:prstGeom prst="rect">
            <a:avLst/>
          </a:prstGeom>
          <a:noFill/>
          <a:ln>
            <a:noFill/>
          </a:ln>
        </p:spPr>
      </p:pic>
      <p:grpSp>
        <p:nvGrpSpPr>
          <p:cNvPr id="1057" name="Google Shape;1057;p84"/>
          <p:cNvGrpSpPr/>
          <p:nvPr/>
        </p:nvGrpSpPr>
        <p:grpSpPr>
          <a:xfrm>
            <a:off x="0" y="0"/>
            <a:ext cx="6842438" cy="6858000"/>
            <a:chOff x="0" y="0"/>
            <a:chExt cx="6842438" cy="6858000"/>
          </a:xfrm>
        </p:grpSpPr>
        <p:pic>
          <p:nvPicPr>
            <p:cNvPr id="1058" name="Google Shape;1058;p84"/>
            <p:cNvPicPr preferRelativeResize="0"/>
            <p:nvPr/>
          </p:nvPicPr>
          <p:blipFill rotWithShape="1">
            <a:blip r:embed="rId4">
              <a:alphaModFix/>
            </a:blip>
            <a:srcRect b="0" l="0" r="0" t="0"/>
            <a:stretch/>
          </p:blipFill>
          <p:spPr>
            <a:xfrm rot="10800000">
              <a:off x="6266619" y="0"/>
              <a:ext cx="575819" cy="6858000"/>
            </a:xfrm>
            <a:prstGeom prst="rect">
              <a:avLst/>
            </a:prstGeom>
            <a:noFill/>
            <a:ln>
              <a:noFill/>
            </a:ln>
          </p:spPr>
        </p:pic>
        <p:sp>
          <p:nvSpPr>
            <p:cNvPr id="1059" name="Google Shape;1059;p84"/>
            <p:cNvSpPr/>
            <p:nvPr/>
          </p:nvSpPr>
          <p:spPr>
            <a:xfrm>
              <a:off x="0" y="0"/>
              <a:ext cx="6428096" cy="6858000"/>
            </a:xfrm>
            <a:prstGeom prst="rect">
              <a:avLst/>
            </a:prstGeom>
            <a:solidFill>
              <a:srgbClr val="2524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060" name="Google Shape;1060;p84"/>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800"/>
              <a:buFont typeface="Avenir"/>
              <a:buNone/>
            </a:pPr>
            <a:r>
              <a:rPr b="0" i="0" lang="en-GB" sz="800" u="none" cap="none" strike="noStrike">
                <a:solidFill>
                  <a:srgbClr val="FFFFFF"/>
                </a:solidFill>
                <a:latin typeface="Avenir"/>
                <a:ea typeface="Avenir"/>
                <a:cs typeface="Avenir"/>
                <a:sym typeface="Avenir"/>
              </a:rPr>
              <a:t>2019 GlobalWebIndex </a:t>
            </a:r>
            <a:r>
              <a:rPr b="1" i="0" lang="en-GB" sz="800" u="none" cap="none" strike="noStrike">
                <a:solidFill>
                  <a:srgbClr val="FFFFFF"/>
                </a:solidFill>
                <a:latin typeface="Avenir"/>
                <a:ea typeface="Avenir"/>
                <a:cs typeface="Avenir"/>
                <a:sym typeface="Avenir"/>
              </a:rPr>
              <a:t>Private &amp; Confidential</a:t>
            </a:r>
            <a:endParaRPr b="1" i="0" sz="800" u="none" cap="none" strike="noStrike">
              <a:solidFill>
                <a:srgbClr val="FFFFFF"/>
              </a:solidFill>
              <a:latin typeface="Avenir"/>
              <a:ea typeface="Avenir"/>
              <a:cs typeface="Avenir"/>
              <a:sym typeface="Avenir"/>
            </a:endParaRPr>
          </a:p>
        </p:txBody>
      </p:sp>
      <p:sp>
        <p:nvSpPr>
          <p:cNvPr id="1061" name="Google Shape;1061;p84"/>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700"/>
              <a:buFont typeface="Avenir"/>
              <a:buNone/>
            </a:pPr>
            <a:fld id="{00000000-1234-1234-1234-123412341234}" type="slidenum">
              <a:rPr b="0" i="0" lang="en-GB" sz="700" u="none" cap="none" strike="noStrike">
                <a:latin typeface="Avenir"/>
                <a:ea typeface="Avenir"/>
                <a:cs typeface="Avenir"/>
                <a:sym typeface="Avenir"/>
              </a:rPr>
              <a:t>‹#›</a:t>
            </a:fld>
            <a:endParaRPr b="0" i="0" sz="700" u="none" cap="none" strike="noStrike">
              <a:latin typeface="Avenir"/>
              <a:ea typeface="Avenir"/>
              <a:cs typeface="Avenir"/>
              <a:sym typeface="Avenir"/>
            </a:endParaRPr>
          </a:p>
        </p:txBody>
      </p:sp>
      <p:sp>
        <p:nvSpPr>
          <p:cNvPr id="1062" name="Google Shape;1062;p84"/>
          <p:cNvSpPr txBox="1"/>
          <p:nvPr>
            <p:ph idx="4294967295" type="title"/>
          </p:nvPr>
        </p:nvSpPr>
        <p:spPr>
          <a:xfrm>
            <a:off x="616328" y="1050290"/>
            <a:ext cx="5491864" cy="2847975"/>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lt1"/>
              </a:buClr>
              <a:buSzPts val="2800"/>
              <a:buFont typeface="Avenir"/>
              <a:buNone/>
            </a:pPr>
            <a:r>
              <a:rPr lang="en-GB" sz="2800">
                <a:solidFill>
                  <a:schemeClr val="lt1"/>
                </a:solidFill>
              </a:rPr>
              <a:t>Resource Page</a:t>
            </a:r>
            <a:endParaRPr sz="2800">
              <a:solidFill>
                <a:schemeClr val="lt1"/>
              </a:solidFill>
            </a:endParaRPr>
          </a:p>
          <a:p>
            <a:pPr indent="0" lvl="0" marL="0" rtl="0" algn="l">
              <a:lnSpc>
                <a:spcPct val="105000"/>
              </a:lnSpc>
              <a:spcBef>
                <a:spcPts val="0"/>
              </a:spcBef>
              <a:spcAft>
                <a:spcPts val="0"/>
              </a:spcAft>
              <a:buClr>
                <a:schemeClr val="lt1"/>
              </a:buClr>
              <a:buSzPts val="2800"/>
              <a:buFont typeface="Avenir"/>
              <a:buNone/>
            </a:pPr>
            <a:r>
              <a:rPr lang="en-GB" sz="1800">
                <a:solidFill>
                  <a:schemeClr val="lt1"/>
                </a:solidFill>
              </a:rPr>
              <a:t>Here you will find functional and use case based training videos, practice </a:t>
            </a:r>
            <a:r>
              <a:rPr lang="en-GB" sz="1800">
                <a:solidFill>
                  <a:schemeClr val="lt1"/>
                </a:solidFill>
              </a:rPr>
              <a:t>quizzes</a:t>
            </a:r>
            <a:r>
              <a:rPr lang="en-GB" sz="1800">
                <a:solidFill>
                  <a:schemeClr val="lt1"/>
                </a:solidFill>
              </a:rPr>
              <a:t>, brief and pitch practice and </a:t>
            </a:r>
            <a:r>
              <a:rPr lang="en-GB" sz="1800">
                <a:solidFill>
                  <a:schemeClr val="lt1"/>
                </a:solidFill>
              </a:rPr>
              <a:t>methodology</a:t>
            </a:r>
            <a:r>
              <a:rPr lang="en-GB" sz="1800">
                <a:solidFill>
                  <a:schemeClr val="lt1"/>
                </a:solidFill>
              </a:rPr>
              <a:t> documents to support your learning - </a:t>
            </a:r>
            <a:r>
              <a:rPr lang="en-GB" sz="1800" u="sng">
                <a:solidFill>
                  <a:srgbClr val="8FD8FF"/>
                </a:solidFill>
                <a:hlinkClick r:id="rId5"/>
              </a:rPr>
              <a:t>click here to view</a:t>
            </a:r>
            <a:br>
              <a:rPr lang="en-GB" sz="1800">
                <a:solidFill>
                  <a:schemeClr val="lt1"/>
                </a:solidFill>
              </a:rPr>
            </a:br>
            <a:br>
              <a:rPr lang="en-GB" sz="2000">
                <a:solidFill>
                  <a:schemeClr val="lt1"/>
                </a:solidFill>
              </a:rPr>
            </a:br>
            <a:br>
              <a:rPr b="0" lang="en-GB" sz="1800">
                <a:solidFill>
                  <a:schemeClr val="lt1"/>
                </a:solidFill>
              </a:rPr>
            </a:br>
            <a:br>
              <a:rPr b="0" lang="en-GB" sz="1800">
                <a:solidFill>
                  <a:schemeClr val="lt1"/>
                </a:solidFill>
              </a:rPr>
            </a:br>
            <a:r>
              <a:rPr lang="en-GB" sz="2800">
                <a:solidFill>
                  <a:schemeClr val="lt1"/>
                </a:solidFill>
              </a:rPr>
              <a:t>GWI Helpcenter</a:t>
            </a:r>
            <a:br>
              <a:rPr lang="en-GB" sz="1800">
                <a:solidFill>
                  <a:schemeClr val="lt1"/>
                </a:solidFill>
              </a:rPr>
            </a:br>
            <a:r>
              <a:rPr lang="en-GB" sz="1800">
                <a:solidFill>
                  <a:schemeClr val="lt1"/>
                </a:solidFill>
              </a:rPr>
              <a:t>Our client facing helpcenter containing </a:t>
            </a:r>
            <a:r>
              <a:rPr b="0" lang="en-GB" sz="1800">
                <a:solidFill>
                  <a:schemeClr val="lt1"/>
                </a:solidFill>
              </a:rPr>
              <a:t>Help, documents and gui</a:t>
            </a:r>
            <a:r>
              <a:rPr b="0" lang="en-GB" sz="1800">
                <a:solidFill>
                  <a:schemeClr val="lt1"/>
                </a:solidFill>
              </a:rPr>
              <a:t>des on our methodology, data and platform –</a:t>
            </a:r>
            <a:r>
              <a:rPr b="0" lang="en-GB" sz="1800">
                <a:solidFill>
                  <a:srgbClr val="00FFFF"/>
                </a:solidFill>
              </a:rPr>
              <a:t> </a:t>
            </a:r>
            <a:r>
              <a:rPr b="0" lang="en-GB" sz="1800" u="sng">
                <a:solidFill>
                  <a:srgbClr val="8FD8FF"/>
                </a:solidFill>
                <a:hlinkClick r:id="rId6"/>
              </a:rPr>
              <a:t>click here to view</a:t>
            </a:r>
            <a:br>
              <a:rPr lang="en-GB" sz="2400">
                <a:solidFill>
                  <a:schemeClr val="lt1"/>
                </a:solidFill>
              </a:rPr>
            </a:br>
            <a:br>
              <a:rPr lang="en-GB" sz="2800">
                <a:solidFill>
                  <a:schemeClr val="lt1"/>
                </a:solidFill>
              </a:rPr>
            </a:br>
            <a:r>
              <a:rPr lang="en-GB" sz="2000">
                <a:solidFill>
                  <a:srgbClr val="8FD8FF"/>
                </a:solidFill>
              </a:rPr>
              <a:t>We recommend saving both these pages to your favourites</a:t>
            </a:r>
            <a:endParaRPr sz="2000">
              <a:solidFill>
                <a:srgbClr val="8FD8FF"/>
              </a:solidFill>
            </a:endParaRPr>
          </a:p>
        </p:txBody>
      </p:sp>
      <p:sp>
        <p:nvSpPr>
          <p:cNvPr id="1063" name="Google Shape;1063;p84"/>
          <p:cNvSpPr txBox="1"/>
          <p:nvPr/>
        </p:nvSpPr>
        <p:spPr>
          <a:xfrm>
            <a:off x="985259" y="371914"/>
            <a:ext cx="9946393" cy="2286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ADB8CD"/>
              </a:buClr>
              <a:buSzPts val="1200"/>
              <a:buFont typeface="Arial"/>
              <a:buNone/>
            </a:pPr>
            <a:r>
              <a:rPr b="1" lang="en-GB" sz="1200" cap="none">
                <a:solidFill>
                  <a:srgbClr val="ADB8CD"/>
                </a:solidFill>
                <a:latin typeface="Avenir"/>
                <a:ea typeface="Avenir"/>
                <a:cs typeface="Avenir"/>
                <a:sym typeface="Avenir"/>
              </a:rPr>
              <a:t>PARTNER ONBOARDING WITH GWI</a:t>
            </a:r>
            <a:endParaRPr b="1" sz="1200" cap="none">
              <a:solidFill>
                <a:srgbClr val="ADB8CD"/>
              </a:solidFill>
              <a:latin typeface="Avenir"/>
              <a:ea typeface="Avenir"/>
              <a:cs typeface="Avenir"/>
              <a:sym typeface="Avenir"/>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7" name="Shape 1067"/>
        <p:cNvGrpSpPr/>
        <p:nvPr/>
      </p:nvGrpSpPr>
      <p:grpSpPr>
        <a:xfrm>
          <a:off x="0" y="0"/>
          <a:ext cx="0" cy="0"/>
          <a:chOff x="0" y="0"/>
          <a:chExt cx="0" cy="0"/>
        </a:xfrm>
      </p:grpSpPr>
      <p:sp>
        <p:nvSpPr>
          <p:cNvPr id="1068" name="Google Shape;1068;p85"/>
          <p:cNvSpPr/>
          <p:nvPr/>
        </p:nvSpPr>
        <p:spPr>
          <a:xfrm>
            <a:off x="659050" y="1468550"/>
            <a:ext cx="5130000" cy="3197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85"/>
          <p:cNvSpPr/>
          <p:nvPr/>
        </p:nvSpPr>
        <p:spPr>
          <a:xfrm>
            <a:off x="6382800" y="1482013"/>
            <a:ext cx="5130000" cy="3197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5"/>
          <p:cNvSpPr txBox="1"/>
          <p:nvPr>
            <p:ph idx="1" type="body"/>
          </p:nvPr>
        </p:nvSpPr>
        <p:spPr>
          <a:xfrm>
            <a:off x="991382" y="283803"/>
            <a:ext cx="10209300"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200"/>
              <a:buNone/>
            </a:pPr>
            <a:r>
              <a:rPr lang="en-GB"/>
              <a:t>PARTNER ONBOARDING WITH GWI</a:t>
            </a:r>
            <a:endParaRPr/>
          </a:p>
        </p:txBody>
      </p:sp>
      <p:sp>
        <p:nvSpPr>
          <p:cNvPr id="1071" name="Google Shape;1071;p85"/>
          <p:cNvSpPr/>
          <p:nvPr/>
        </p:nvSpPr>
        <p:spPr>
          <a:xfrm>
            <a:off x="865625" y="544800"/>
            <a:ext cx="9900000" cy="213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rgbClr val="FFFFFF"/>
                </a:solidFill>
                <a:latin typeface="Montserrat"/>
                <a:ea typeface="Montserrat"/>
                <a:cs typeface="Montserrat"/>
                <a:sym typeface="Montserrat"/>
              </a:rPr>
              <a:t>How to get in touch with us - AMERICAS </a:t>
            </a:r>
            <a:endParaRPr sz="3600">
              <a:solidFill>
                <a:schemeClr val="dk1"/>
              </a:solidFill>
              <a:latin typeface="Calibri"/>
              <a:ea typeface="Calibri"/>
              <a:cs typeface="Calibri"/>
              <a:sym typeface="Calibri"/>
            </a:endParaRPr>
          </a:p>
        </p:txBody>
      </p:sp>
      <p:sp>
        <p:nvSpPr>
          <p:cNvPr id="1072" name="Google Shape;1072;p85"/>
          <p:cNvSpPr/>
          <p:nvPr/>
        </p:nvSpPr>
        <p:spPr>
          <a:xfrm>
            <a:off x="2272268" y="2212726"/>
            <a:ext cx="36171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solidFill>
                  <a:srgbClr val="EDF2FA"/>
                </a:solidFill>
                <a:latin typeface="Avenir"/>
                <a:ea typeface="Avenir"/>
                <a:cs typeface="Avenir"/>
                <a:sym typeface="Avenir"/>
              </a:rPr>
              <a:t>Support on Sales and Demos</a:t>
            </a:r>
            <a:endParaRPr>
              <a:solidFill>
                <a:srgbClr val="EDF2FA"/>
              </a:solidFill>
              <a:latin typeface="Avenir"/>
              <a:ea typeface="Avenir"/>
              <a:cs typeface="Avenir"/>
              <a:sym typeface="Avenir"/>
            </a:endParaRPr>
          </a:p>
          <a:p>
            <a:pPr indent="0" lvl="0" marL="0" marR="0" rtl="0" algn="l">
              <a:spcBef>
                <a:spcPts val="0"/>
              </a:spcBef>
              <a:spcAft>
                <a:spcPts val="0"/>
              </a:spcAft>
              <a:buNone/>
            </a:pPr>
            <a:r>
              <a:rPr b="1" lang="en-GB" sz="1600">
                <a:solidFill>
                  <a:srgbClr val="EDF2FA"/>
                </a:solidFill>
                <a:latin typeface="Avenir"/>
                <a:ea typeface="Avenir"/>
                <a:cs typeface="Avenir"/>
                <a:sym typeface="Avenir"/>
              </a:rPr>
              <a:t>Kevin Mulrane</a:t>
            </a:r>
            <a:br>
              <a:rPr lang="en-GB" sz="1050">
                <a:solidFill>
                  <a:schemeClr val="dk1"/>
                </a:solidFill>
                <a:latin typeface="Avenir"/>
                <a:ea typeface="Avenir"/>
                <a:cs typeface="Avenir"/>
                <a:sym typeface="Avenir"/>
              </a:rPr>
            </a:br>
            <a:r>
              <a:rPr lang="en-GB" sz="1050">
                <a:solidFill>
                  <a:schemeClr val="lt2"/>
                </a:solidFill>
                <a:latin typeface="Avenir"/>
                <a:ea typeface="Avenir"/>
                <a:cs typeface="Avenir"/>
                <a:sym typeface="Avenir"/>
              </a:rPr>
              <a:t>kevin</a:t>
            </a:r>
            <a:r>
              <a:rPr lang="en-GB" sz="1050">
                <a:solidFill>
                  <a:srgbClr val="BDC9DC"/>
                </a:solidFill>
                <a:latin typeface="Avenir"/>
                <a:ea typeface="Avenir"/>
                <a:cs typeface="Avenir"/>
                <a:sym typeface="Avenir"/>
              </a:rPr>
              <a:t>@globalwebindex.net</a:t>
            </a:r>
            <a:endParaRPr sz="1050">
              <a:solidFill>
                <a:schemeClr val="dk1"/>
              </a:solidFill>
              <a:latin typeface="Avenir"/>
              <a:ea typeface="Avenir"/>
              <a:cs typeface="Avenir"/>
              <a:sym typeface="Avenir"/>
            </a:endParaRPr>
          </a:p>
          <a:p>
            <a:pPr indent="0" lvl="0" marL="0" marR="0" rtl="0" algn="l">
              <a:spcBef>
                <a:spcPts val="0"/>
              </a:spcBef>
              <a:spcAft>
                <a:spcPts val="0"/>
              </a:spcAft>
              <a:buNone/>
            </a:pPr>
            <a:br>
              <a:rPr lang="en-GB" sz="1050">
                <a:solidFill>
                  <a:schemeClr val="dk1"/>
                </a:solidFill>
                <a:latin typeface="Avenir"/>
                <a:ea typeface="Avenir"/>
                <a:cs typeface="Avenir"/>
                <a:sym typeface="Avenir"/>
              </a:rPr>
            </a:br>
            <a:endParaRPr sz="1050">
              <a:solidFill>
                <a:schemeClr val="dk1"/>
              </a:solidFill>
              <a:latin typeface="Avenir"/>
              <a:ea typeface="Avenir"/>
              <a:cs typeface="Avenir"/>
              <a:sym typeface="Avenir"/>
            </a:endParaRPr>
          </a:p>
        </p:txBody>
      </p:sp>
      <p:sp>
        <p:nvSpPr>
          <p:cNvPr id="1073" name="Google Shape;1073;p85"/>
          <p:cNvSpPr/>
          <p:nvPr/>
        </p:nvSpPr>
        <p:spPr>
          <a:xfrm>
            <a:off x="8020151" y="2085825"/>
            <a:ext cx="3347700" cy="116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EDF2FA"/>
                </a:solidFill>
                <a:latin typeface="Avenir"/>
                <a:ea typeface="Avenir"/>
                <a:cs typeface="Avenir"/>
                <a:sym typeface="Avenir"/>
              </a:rPr>
              <a:t>Support on Training, Trials, Platform and Data queries</a:t>
            </a:r>
            <a:endParaRPr>
              <a:solidFill>
                <a:srgbClr val="EDF2FA"/>
              </a:solidFill>
              <a:latin typeface="Avenir"/>
              <a:ea typeface="Avenir"/>
              <a:cs typeface="Avenir"/>
              <a:sym typeface="Avenir"/>
            </a:endParaRPr>
          </a:p>
          <a:p>
            <a:pPr indent="0" lvl="0" marL="0" rtl="0" algn="l">
              <a:spcBef>
                <a:spcPts val="0"/>
              </a:spcBef>
              <a:spcAft>
                <a:spcPts val="0"/>
              </a:spcAft>
              <a:buNone/>
            </a:pPr>
            <a:r>
              <a:rPr lang="en-GB" sz="1600">
                <a:solidFill>
                  <a:srgbClr val="EDF2FA"/>
                </a:solidFill>
                <a:latin typeface="Avenir"/>
                <a:ea typeface="Avenir"/>
                <a:cs typeface="Avenir"/>
                <a:sym typeface="Avenir"/>
              </a:rPr>
              <a:t>Adrian Rugova</a:t>
            </a:r>
            <a:endParaRPr sz="1600">
              <a:solidFill>
                <a:srgbClr val="EDF2FA"/>
              </a:solidFill>
              <a:latin typeface="Avenir"/>
              <a:ea typeface="Avenir"/>
              <a:cs typeface="Avenir"/>
              <a:sym typeface="Avenir"/>
            </a:endParaRPr>
          </a:p>
          <a:p>
            <a:pPr indent="0" lvl="0" marL="0" rtl="0" algn="l">
              <a:spcBef>
                <a:spcPts val="0"/>
              </a:spcBef>
              <a:spcAft>
                <a:spcPts val="0"/>
              </a:spcAft>
              <a:buNone/>
            </a:pPr>
            <a:r>
              <a:rPr lang="en-GB" sz="1050">
                <a:solidFill>
                  <a:srgbClr val="BDC9DC"/>
                </a:solidFill>
                <a:uFill>
                  <a:noFill/>
                </a:uFill>
                <a:latin typeface="Avenir"/>
                <a:ea typeface="Avenir"/>
                <a:cs typeface="Avenir"/>
                <a:sym typeface="Avenir"/>
                <a:hlinkClick r:id="rId3"/>
              </a:rPr>
              <a:t>adrian@globalwebindex.com</a:t>
            </a:r>
            <a:endParaRPr sz="1050">
              <a:solidFill>
                <a:srgbClr val="EDF2FA"/>
              </a:solidFill>
              <a:latin typeface="Avenir"/>
              <a:ea typeface="Avenir"/>
              <a:cs typeface="Avenir"/>
              <a:sym typeface="Avenir"/>
            </a:endParaRPr>
          </a:p>
          <a:p>
            <a:pPr indent="0" lvl="0" marL="0" rtl="0" algn="l">
              <a:spcBef>
                <a:spcPts val="0"/>
              </a:spcBef>
              <a:spcAft>
                <a:spcPts val="0"/>
              </a:spcAft>
              <a:buNone/>
            </a:pPr>
            <a:r>
              <a:rPr lang="en-GB" sz="1050">
                <a:solidFill>
                  <a:srgbClr val="EDF2FA"/>
                </a:solidFill>
                <a:latin typeface="Avenir"/>
                <a:ea typeface="Avenir"/>
                <a:cs typeface="Avenir"/>
                <a:sym typeface="Avenir"/>
              </a:rPr>
              <a:t>+1 6466292005</a:t>
            </a:r>
            <a:endParaRPr sz="1050">
              <a:solidFill>
                <a:srgbClr val="EDF2FA"/>
              </a:solidFill>
              <a:latin typeface="Avenir"/>
              <a:ea typeface="Avenir"/>
              <a:cs typeface="Avenir"/>
              <a:sym typeface="Avenir"/>
            </a:endParaRPr>
          </a:p>
          <a:p>
            <a:pPr indent="0" lvl="0" marL="0" rtl="0" algn="l">
              <a:spcBef>
                <a:spcPts val="0"/>
              </a:spcBef>
              <a:spcAft>
                <a:spcPts val="0"/>
              </a:spcAft>
              <a:buNone/>
            </a:pPr>
            <a:r>
              <a:t/>
            </a:r>
            <a:endParaRPr sz="1050">
              <a:solidFill>
                <a:srgbClr val="EDF2FA"/>
              </a:solidFill>
              <a:latin typeface="Avenir"/>
              <a:ea typeface="Avenir"/>
              <a:cs typeface="Avenir"/>
              <a:sym typeface="Avenir"/>
            </a:endParaRPr>
          </a:p>
          <a:p>
            <a:pPr indent="0" lvl="0" marL="0" rtl="0" algn="l">
              <a:spcBef>
                <a:spcPts val="0"/>
              </a:spcBef>
              <a:spcAft>
                <a:spcPts val="0"/>
              </a:spcAft>
              <a:buNone/>
            </a:pPr>
            <a:r>
              <a:t/>
            </a:r>
            <a:endParaRPr sz="1050">
              <a:solidFill>
                <a:srgbClr val="BDC9DC"/>
              </a:solidFill>
              <a:latin typeface="Avenir"/>
              <a:ea typeface="Avenir"/>
              <a:cs typeface="Avenir"/>
              <a:sym typeface="Avenir"/>
            </a:endParaRPr>
          </a:p>
        </p:txBody>
      </p:sp>
      <p:sp>
        <p:nvSpPr>
          <p:cNvPr id="1074" name="Google Shape;1074;p85"/>
          <p:cNvSpPr txBox="1"/>
          <p:nvPr/>
        </p:nvSpPr>
        <p:spPr>
          <a:xfrm>
            <a:off x="659050" y="1637700"/>
            <a:ext cx="5130000" cy="5232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b="1" lang="en-GB" sz="1600">
                <a:solidFill>
                  <a:schemeClr val="lt1"/>
                </a:solidFill>
                <a:latin typeface="Avenir"/>
                <a:ea typeface="Avenir"/>
                <a:cs typeface="Avenir"/>
                <a:sym typeface="Avenir"/>
              </a:rPr>
              <a:t>REVENUE/SALES/PITCHING DEMO SUPPORT</a:t>
            </a:r>
            <a:endParaRPr sz="1600"/>
          </a:p>
        </p:txBody>
      </p:sp>
      <p:sp>
        <p:nvSpPr>
          <p:cNvPr id="1075" name="Google Shape;1075;p85"/>
          <p:cNvSpPr txBox="1"/>
          <p:nvPr/>
        </p:nvSpPr>
        <p:spPr>
          <a:xfrm>
            <a:off x="6382800" y="1637700"/>
            <a:ext cx="5130000" cy="253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b="1" lang="en-GB" sz="1600">
                <a:solidFill>
                  <a:schemeClr val="lt1"/>
                </a:solidFill>
                <a:latin typeface="Avenir"/>
                <a:ea typeface="Avenir"/>
                <a:cs typeface="Avenir"/>
                <a:sym typeface="Avenir"/>
              </a:rPr>
              <a:t>PLATFORM AND CLIENT TRAINING SUPPORT</a:t>
            </a:r>
            <a:endParaRPr sz="1600"/>
          </a:p>
        </p:txBody>
      </p:sp>
      <p:pic>
        <p:nvPicPr>
          <p:cNvPr id="1076" name="Google Shape;1076;p85"/>
          <p:cNvPicPr preferRelativeResize="0"/>
          <p:nvPr/>
        </p:nvPicPr>
        <p:blipFill rotWithShape="1">
          <a:blip r:embed="rId4">
            <a:alphaModFix/>
          </a:blip>
          <a:srcRect b="9559" l="0" r="0" t="0"/>
          <a:stretch/>
        </p:blipFill>
        <p:spPr>
          <a:xfrm>
            <a:off x="6755100" y="2070525"/>
            <a:ext cx="1209900" cy="1200300"/>
          </a:xfrm>
          <a:prstGeom prst="ellipse">
            <a:avLst/>
          </a:prstGeom>
          <a:noFill/>
          <a:ln>
            <a:noFill/>
          </a:ln>
        </p:spPr>
      </p:pic>
      <p:pic>
        <p:nvPicPr>
          <p:cNvPr id="1077" name="Google Shape;1077;p85"/>
          <p:cNvPicPr preferRelativeResize="0"/>
          <p:nvPr/>
        </p:nvPicPr>
        <p:blipFill>
          <a:blip r:embed="rId5">
            <a:alphaModFix/>
          </a:blip>
          <a:stretch>
            <a:fillRect/>
          </a:stretch>
        </p:blipFill>
        <p:spPr>
          <a:xfrm>
            <a:off x="865625" y="2212725"/>
            <a:ext cx="1294200" cy="1200300"/>
          </a:xfrm>
          <a:prstGeom prst="ellipse">
            <a:avLst/>
          </a:prstGeom>
          <a:noFill/>
          <a:ln>
            <a:noFill/>
          </a:ln>
        </p:spPr>
      </p:pic>
      <p:sp>
        <p:nvSpPr>
          <p:cNvPr id="1078" name="Google Shape;1078;p85"/>
          <p:cNvSpPr/>
          <p:nvPr/>
        </p:nvSpPr>
        <p:spPr>
          <a:xfrm>
            <a:off x="659050" y="4952675"/>
            <a:ext cx="10978500" cy="976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85"/>
          <p:cNvSpPr/>
          <p:nvPr/>
        </p:nvSpPr>
        <p:spPr>
          <a:xfrm>
            <a:off x="1467275" y="5416200"/>
            <a:ext cx="38610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rgbClr val="EDF2FA"/>
                </a:solidFill>
                <a:latin typeface="Montserrat"/>
                <a:ea typeface="Montserrat"/>
                <a:cs typeface="Montserrat"/>
                <a:sym typeface="Montserrat"/>
              </a:rPr>
              <a:t>customersuccess@globalwebindex.com</a:t>
            </a:r>
            <a:endParaRPr sz="1400">
              <a:solidFill>
                <a:schemeClr val="dk1"/>
              </a:solidFill>
              <a:latin typeface="Calibri"/>
              <a:ea typeface="Calibri"/>
              <a:cs typeface="Calibri"/>
              <a:sym typeface="Calibri"/>
            </a:endParaRPr>
          </a:p>
        </p:txBody>
      </p:sp>
      <p:pic>
        <p:nvPicPr>
          <p:cNvPr descr="https://lh5.googleusercontent.com/sJd_7fQvoPOQEg2ylTxHf4WUEyBS7DBnEGOQkLTyQoWJA5LiA4dzJZqFvJWvYFzsWsarpVVh2YKqDJ6PqMSVJ1EkYeIQyCQ9Qwt_3mDJo-QOqU5J8LjLCaoAc3de6WK4olsbl7yeIpg" id="1080" name="Google Shape;1080;p85"/>
          <p:cNvPicPr preferRelativeResize="0"/>
          <p:nvPr/>
        </p:nvPicPr>
        <p:blipFill rotWithShape="1">
          <a:blip r:embed="rId6">
            <a:alphaModFix/>
          </a:blip>
          <a:srcRect b="0" l="0" r="0" t="0"/>
          <a:stretch/>
        </p:blipFill>
        <p:spPr>
          <a:xfrm>
            <a:off x="944074" y="5352976"/>
            <a:ext cx="523200" cy="523200"/>
          </a:xfrm>
          <a:prstGeom prst="rect">
            <a:avLst/>
          </a:prstGeom>
          <a:noFill/>
          <a:ln>
            <a:noFill/>
          </a:ln>
        </p:spPr>
      </p:pic>
      <p:pic>
        <p:nvPicPr>
          <p:cNvPr id="1081" name="Google Shape;1081;p85"/>
          <p:cNvPicPr preferRelativeResize="0"/>
          <p:nvPr/>
        </p:nvPicPr>
        <p:blipFill rotWithShape="1">
          <a:blip r:embed="rId7">
            <a:alphaModFix/>
          </a:blip>
          <a:srcRect b="0" l="0" r="0" t="0"/>
          <a:stretch/>
        </p:blipFill>
        <p:spPr>
          <a:xfrm>
            <a:off x="7060235" y="5325750"/>
            <a:ext cx="710290" cy="523200"/>
          </a:xfrm>
          <a:prstGeom prst="rect">
            <a:avLst/>
          </a:prstGeom>
          <a:noFill/>
          <a:ln>
            <a:noFill/>
          </a:ln>
        </p:spPr>
      </p:pic>
      <p:sp>
        <p:nvSpPr>
          <p:cNvPr id="1082" name="Google Shape;1082;p85"/>
          <p:cNvSpPr/>
          <p:nvPr/>
        </p:nvSpPr>
        <p:spPr>
          <a:xfrm>
            <a:off x="7770534" y="5308487"/>
            <a:ext cx="39642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rgbClr val="EDF2FA"/>
                </a:solidFill>
                <a:latin typeface="Montserrat"/>
                <a:ea typeface="Montserrat"/>
                <a:cs typeface="Montserrat"/>
                <a:sym typeface="Montserrat"/>
              </a:rPr>
              <a:t>Interact with the customer success team on our live chat function on the platform</a:t>
            </a:r>
            <a:endParaRPr sz="1400">
              <a:solidFill>
                <a:schemeClr val="dk1"/>
              </a:solidFill>
              <a:latin typeface="Calibri"/>
              <a:ea typeface="Calibri"/>
              <a:cs typeface="Calibri"/>
              <a:sym typeface="Calibri"/>
            </a:endParaRPr>
          </a:p>
        </p:txBody>
      </p:sp>
      <p:sp>
        <p:nvSpPr>
          <p:cNvPr id="1083" name="Google Shape;1083;p85"/>
          <p:cNvSpPr txBox="1"/>
          <p:nvPr/>
        </p:nvSpPr>
        <p:spPr>
          <a:xfrm>
            <a:off x="146304" y="5015181"/>
            <a:ext cx="12045600" cy="253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b="1" lang="en-GB" sz="1600">
                <a:solidFill>
                  <a:schemeClr val="lt1"/>
                </a:solidFill>
                <a:latin typeface="Avenir"/>
                <a:ea typeface="Avenir"/>
                <a:cs typeface="Avenir"/>
                <a:sym typeface="Avenir"/>
              </a:rPr>
              <a:t>GENERAL PLATFORM QUERIES</a:t>
            </a:r>
            <a:endParaRPr b="1" sz="1600">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7" name="Shape 1087"/>
        <p:cNvGrpSpPr/>
        <p:nvPr/>
      </p:nvGrpSpPr>
      <p:grpSpPr>
        <a:xfrm>
          <a:off x="0" y="0"/>
          <a:ext cx="0" cy="0"/>
          <a:chOff x="0" y="0"/>
          <a:chExt cx="0" cy="0"/>
        </a:xfrm>
      </p:grpSpPr>
      <p:sp>
        <p:nvSpPr>
          <p:cNvPr id="1088" name="Google Shape;1088;p86"/>
          <p:cNvSpPr/>
          <p:nvPr/>
        </p:nvSpPr>
        <p:spPr>
          <a:xfrm>
            <a:off x="659050" y="5562275"/>
            <a:ext cx="10978500" cy="976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86"/>
          <p:cNvSpPr/>
          <p:nvPr/>
        </p:nvSpPr>
        <p:spPr>
          <a:xfrm>
            <a:off x="6507425" y="1087638"/>
            <a:ext cx="5130000" cy="425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86"/>
          <p:cNvSpPr/>
          <p:nvPr/>
        </p:nvSpPr>
        <p:spPr>
          <a:xfrm>
            <a:off x="659050" y="1102525"/>
            <a:ext cx="5130000" cy="425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86"/>
          <p:cNvSpPr txBox="1"/>
          <p:nvPr>
            <p:ph idx="1" type="body"/>
          </p:nvPr>
        </p:nvSpPr>
        <p:spPr>
          <a:xfrm>
            <a:off x="991382" y="283803"/>
            <a:ext cx="10209238"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200"/>
              <a:buNone/>
            </a:pPr>
            <a:r>
              <a:rPr lang="en-GB"/>
              <a:t>PARTNER ONBOARDING WITH GWI</a:t>
            </a:r>
            <a:endParaRPr/>
          </a:p>
        </p:txBody>
      </p:sp>
      <p:sp>
        <p:nvSpPr>
          <p:cNvPr id="1092" name="Google Shape;1092;p86"/>
          <p:cNvSpPr/>
          <p:nvPr/>
        </p:nvSpPr>
        <p:spPr>
          <a:xfrm>
            <a:off x="713225" y="468600"/>
            <a:ext cx="10874100" cy="213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rgbClr val="FFFFFF"/>
                </a:solidFill>
                <a:latin typeface="Montserrat"/>
                <a:ea typeface="Montserrat"/>
                <a:cs typeface="Montserrat"/>
                <a:sym typeface="Montserrat"/>
              </a:rPr>
              <a:t>How to get in touch with us - EMEA &amp; APAC </a:t>
            </a:r>
            <a:endParaRPr sz="3600">
              <a:solidFill>
                <a:schemeClr val="dk1"/>
              </a:solidFill>
              <a:latin typeface="Calibri"/>
              <a:ea typeface="Calibri"/>
              <a:cs typeface="Calibri"/>
              <a:sym typeface="Calibri"/>
            </a:endParaRPr>
          </a:p>
        </p:txBody>
      </p:sp>
      <p:sp>
        <p:nvSpPr>
          <p:cNvPr id="1093" name="Google Shape;1093;p86"/>
          <p:cNvSpPr/>
          <p:nvPr/>
        </p:nvSpPr>
        <p:spPr>
          <a:xfrm>
            <a:off x="1974093" y="1759726"/>
            <a:ext cx="3617194" cy="120032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EDF2FA"/>
                </a:solidFill>
                <a:latin typeface="Avenir"/>
                <a:ea typeface="Avenir"/>
                <a:cs typeface="Avenir"/>
                <a:sym typeface="Avenir"/>
              </a:rPr>
              <a:t>Support on Sales and Demos - CORPORATE</a:t>
            </a:r>
            <a:endParaRPr b="1">
              <a:solidFill>
                <a:srgbClr val="EDF2FA"/>
              </a:solidFill>
              <a:latin typeface="Avenir"/>
              <a:ea typeface="Avenir"/>
              <a:cs typeface="Avenir"/>
              <a:sym typeface="Avenir"/>
            </a:endParaRPr>
          </a:p>
          <a:p>
            <a:pPr indent="0" lvl="0" marL="0" marR="0" rtl="0" algn="l">
              <a:spcBef>
                <a:spcPts val="0"/>
              </a:spcBef>
              <a:spcAft>
                <a:spcPts val="0"/>
              </a:spcAft>
              <a:buNone/>
            </a:pPr>
            <a:r>
              <a:rPr b="1" lang="en-GB" sz="1600">
                <a:solidFill>
                  <a:srgbClr val="EDF2FA"/>
                </a:solidFill>
                <a:latin typeface="Avenir"/>
                <a:ea typeface="Avenir"/>
                <a:cs typeface="Avenir"/>
                <a:sym typeface="Avenir"/>
              </a:rPr>
              <a:t>James de Lacey</a:t>
            </a:r>
            <a:br>
              <a:rPr lang="en-GB" sz="1050">
                <a:solidFill>
                  <a:schemeClr val="dk1"/>
                </a:solidFill>
                <a:latin typeface="Avenir"/>
                <a:ea typeface="Avenir"/>
                <a:cs typeface="Avenir"/>
                <a:sym typeface="Avenir"/>
              </a:rPr>
            </a:br>
            <a:r>
              <a:rPr lang="en-GB" sz="1050">
                <a:solidFill>
                  <a:schemeClr val="lt2"/>
                </a:solidFill>
                <a:latin typeface="Avenir"/>
                <a:ea typeface="Avenir"/>
                <a:cs typeface="Avenir"/>
                <a:sym typeface="Avenir"/>
              </a:rPr>
              <a:t>jdelacey</a:t>
            </a:r>
            <a:r>
              <a:rPr lang="en-GB" sz="1050">
                <a:solidFill>
                  <a:srgbClr val="BDC9DC"/>
                </a:solidFill>
                <a:latin typeface="Avenir"/>
                <a:ea typeface="Avenir"/>
                <a:cs typeface="Avenir"/>
                <a:sym typeface="Avenir"/>
              </a:rPr>
              <a:t>@globalwebindex.net</a:t>
            </a:r>
            <a:endParaRPr sz="1050">
              <a:solidFill>
                <a:schemeClr val="dk1"/>
              </a:solidFill>
              <a:latin typeface="Avenir"/>
              <a:ea typeface="Avenir"/>
              <a:cs typeface="Avenir"/>
              <a:sym typeface="Avenir"/>
            </a:endParaRPr>
          </a:p>
          <a:p>
            <a:pPr indent="0" lvl="0" marL="0" marR="0" rtl="0" algn="l">
              <a:spcBef>
                <a:spcPts val="0"/>
              </a:spcBef>
              <a:spcAft>
                <a:spcPts val="0"/>
              </a:spcAft>
              <a:buNone/>
            </a:pPr>
            <a:r>
              <a:rPr lang="en-GB" sz="1050">
                <a:solidFill>
                  <a:srgbClr val="BDC9DC"/>
                </a:solidFill>
                <a:latin typeface="Avenir"/>
                <a:ea typeface="Avenir"/>
                <a:cs typeface="Avenir"/>
                <a:sym typeface="Avenir"/>
              </a:rPr>
              <a:t> +44 (0) 78 5251 7459</a:t>
            </a:r>
            <a:endParaRPr sz="1050">
              <a:solidFill>
                <a:schemeClr val="dk1"/>
              </a:solidFill>
              <a:latin typeface="Avenir"/>
              <a:ea typeface="Avenir"/>
              <a:cs typeface="Avenir"/>
              <a:sym typeface="Avenir"/>
            </a:endParaRPr>
          </a:p>
        </p:txBody>
      </p:sp>
      <p:pic>
        <p:nvPicPr>
          <p:cNvPr id="1094" name="Google Shape;1094;p86"/>
          <p:cNvPicPr preferRelativeResize="0"/>
          <p:nvPr/>
        </p:nvPicPr>
        <p:blipFill rotWithShape="1">
          <a:blip r:embed="rId3">
            <a:alphaModFix/>
          </a:blip>
          <a:srcRect b="0" l="0" r="0" t="0"/>
          <a:stretch/>
        </p:blipFill>
        <p:spPr>
          <a:xfrm>
            <a:off x="922373" y="1708088"/>
            <a:ext cx="949421" cy="914859"/>
          </a:xfrm>
          <a:prstGeom prst="ellipse">
            <a:avLst/>
          </a:prstGeom>
          <a:noFill/>
          <a:ln>
            <a:noFill/>
          </a:ln>
        </p:spPr>
      </p:pic>
      <p:sp>
        <p:nvSpPr>
          <p:cNvPr id="1095" name="Google Shape;1095;p86"/>
          <p:cNvSpPr/>
          <p:nvPr/>
        </p:nvSpPr>
        <p:spPr>
          <a:xfrm>
            <a:off x="1974100" y="2960050"/>
            <a:ext cx="3447600" cy="12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EDF2FA"/>
                </a:solidFill>
                <a:latin typeface="Avenir"/>
                <a:ea typeface="Avenir"/>
                <a:cs typeface="Avenir"/>
                <a:sym typeface="Avenir"/>
              </a:rPr>
              <a:t>Support on Sales and Demos - AGENCIES</a:t>
            </a:r>
            <a:endParaRPr b="1">
              <a:solidFill>
                <a:srgbClr val="EDF2FA"/>
              </a:solidFill>
              <a:latin typeface="Avenir"/>
              <a:ea typeface="Avenir"/>
              <a:cs typeface="Avenir"/>
              <a:sym typeface="Avenir"/>
            </a:endParaRPr>
          </a:p>
          <a:p>
            <a:pPr indent="0" lvl="0" marL="0" marR="0" rtl="0" algn="l">
              <a:spcBef>
                <a:spcPts val="0"/>
              </a:spcBef>
              <a:spcAft>
                <a:spcPts val="0"/>
              </a:spcAft>
              <a:buNone/>
            </a:pPr>
            <a:r>
              <a:rPr b="1" lang="en-GB" sz="1600">
                <a:solidFill>
                  <a:srgbClr val="EDF2FA"/>
                </a:solidFill>
                <a:latin typeface="Avenir"/>
                <a:ea typeface="Avenir"/>
                <a:cs typeface="Avenir"/>
                <a:sym typeface="Avenir"/>
              </a:rPr>
              <a:t>Russell Webb</a:t>
            </a:r>
            <a:br>
              <a:rPr lang="en-GB" sz="1050">
                <a:solidFill>
                  <a:schemeClr val="dk1"/>
                </a:solidFill>
                <a:latin typeface="Avenir"/>
                <a:ea typeface="Avenir"/>
                <a:cs typeface="Avenir"/>
                <a:sym typeface="Avenir"/>
              </a:rPr>
            </a:br>
            <a:r>
              <a:rPr lang="en-GB" sz="1050">
                <a:solidFill>
                  <a:schemeClr val="lt2"/>
                </a:solidFill>
                <a:latin typeface="Avenir"/>
                <a:ea typeface="Avenir"/>
                <a:cs typeface="Avenir"/>
                <a:sym typeface="Avenir"/>
              </a:rPr>
              <a:t>russell</a:t>
            </a:r>
            <a:r>
              <a:rPr lang="en-GB" sz="1050">
                <a:solidFill>
                  <a:srgbClr val="BDC9DC"/>
                </a:solidFill>
                <a:latin typeface="Avenir"/>
                <a:ea typeface="Avenir"/>
                <a:cs typeface="Avenir"/>
                <a:sym typeface="Avenir"/>
              </a:rPr>
              <a:t>@globalwebindex.net</a:t>
            </a:r>
            <a:endParaRPr sz="1050">
              <a:solidFill>
                <a:schemeClr val="dk1"/>
              </a:solidFill>
              <a:latin typeface="Avenir"/>
              <a:ea typeface="Avenir"/>
              <a:cs typeface="Avenir"/>
              <a:sym typeface="Avenir"/>
            </a:endParaRPr>
          </a:p>
          <a:p>
            <a:pPr indent="0" lvl="0" marL="0" marR="0" rtl="0" algn="l">
              <a:spcBef>
                <a:spcPts val="0"/>
              </a:spcBef>
              <a:spcAft>
                <a:spcPts val="0"/>
              </a:spcAft>
              <a:buNone/>
            </a:pPr>
            <a:r>
              <a:rPr lang="en-GB" sz="1050">
                <a:solidFill>
                  <a:srgbClr val="BDC9DC"/>
                </a:solidFill>
                <a:latin typeface="Avenir"/>
                <a:ea typeface="Avenir"/>
                <a:cs typeface="Avenir"/>
                <a:sym typeface="Avenir"/>
              </a:rPr>
              <a:t> +44 (0)7940 730987</a:t>
            </a:r>
            <a:br>
              <a:rPr lang="en-GB" sz="1050">
                <a:solidFill>
                  <a:schemeClr val="dk1"/>
                </a:solidFill>
                <a:latin typeface="Avenir"/>
                <a:ea typeface="Avenir"/>
                <a:cs typeface="Avenir"/>
                <a:sym typeface="Avenir"/>
              </a:rPr>
            </a:br>
            <a:endParaRPr sz="1050">
              <a:solidFill>
                <a:schemeClr val="dk1"/>
              </a:solidFill>
              <a:latin typeface="Avenir"/>
              <a:ea typeface="Avenir"/>
              <a:cs typeface="Avenir"/>
              <a:sym typeface="Avenir"/>
            </a:endParaRPr>
          </a:p>
        </p:txBody>
      </p:sp>
      <p:pic>
        <p:nvPicPr>
          <p:cNvPr id="1096" name="Google Shape;1096;p86"/>
          <p:cNvPicPr preferRelativeResize="0"/>
          <p:nvPr/>
        </p:nvPicPr>
        <p:blipFill rotWithShape="1">
          <a:blip r:embed="rId4">
            <a:alphaModFix/>
          </a:blip>
          <a:srcRect b="0" l="0" r="0" t="0"/>
          <a:stretch/>
        </p:blipFill>
        <p:spPr>
          <a:xfrm>
            <a:off x="901106" y="3019841"/>
            <a:ext cx="970532" cy="970532"/>
          </a:xfrm>
          <a:prstGeom prst="ellipse">
            <a:avLst/>
          </a:prstGeom>
          <a:noFill/>
          <a:ln>
            <a:noFill/>
          </a:ln>
        </p:spPr>
      </p:pic>
      <p:pic>
        <p:nvPicPr>
          <p:cNvPr id="1097" name="Google Shape;1097;p86"/>
          <p:cNvPicPr preferRelativeResize="0"/>
          <p:nvPr/>
        </p:nvPicPr>
        <p:blipFill rotWithShape="1">
          <a:blip r:embed="rId5">
            <a:alphaModFix/>
          </a:blip>
          <a:srcRect b="0" l="0" r="0" t="0"/>
          <a:stretch/>
        </p:blipFill>
        <p:spPr>
          <a:xfrm>
            <a:off x="865632" y="4305252"/>
            <a:ext cx="1013344" cy="976456"/>
          </a:xfrm>
          <a:prstGeom prst="ellipse">
            <a:avLst/>
          </a:prstGeom>
          <a:noFill/>
          <a:ln>
            <a:noFill/>
          </a:ln>
        </p:spPr>
      </p:pic>
      <p:sp>
        <p:nvSpPr>
          <p:cNvPr id="1098" name="Google Shape;1098;p86"/>
          <p:cNvSpPr/>
          <p:nvPr/>
        </p:nvSpPr>
        <p:spPr>
          <a:xfrm>
            <a:off x="1974100" y="4261175"/>
            <a:ext cx="3210300" cy="12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EDF2FA"/>
                </a:solidFill>
                <a:latin typeface="Avenir"/>
                <a:ea typeface="Avenir"/>
                <a:cs typeface="Avenir"/>
                <a:sym typeface="Avenir"/>
              </a:rPr>
              <a:t>Support on Sales and Demos - INDIES</a:t>
            </a:r>
            <a:endParaRPr b="1">
              <a:solidFill>
                <a:srgbClr val="EDF2FA"/>
              </a:solidFill>
              <a:latin typeface="Avenir"/>
              <a:ea typeface="Avenir"/>
              <a:cs typeface="Avenir"/>
              <a:sym typeface="Avenir"/>
            </a:endParaRPr>
          </a:p>
          <a:p>
            <a:pPr indent="0" lvl="0" marL="0" marR="0" rtl="0" algn="l">
              <a:spcBef>
                <a:spcPts val="0"/>
              </a:spcBef>
              <a:spcAft>
                <a:spcPts val="0"/>
              </a:spcAft>
              <a:buNone/>
            </a:pPr>
            <a:r>
              <a:rPr b="1" lang="en-GB" sz="1600">
                <a:solidFill>
                  <a:srgbClr val="EDF2FA"/>
                </a:solidFill>
                <a:latin typeface="Avenir"/>
                <a:ea typeface="Avenir"/>
                <a:cs typeface="Avenir"/>
                <a:sym typeface="Avenir"/>
              </a:rPr>
              <a:t>Josh Radford</a:t>
            </a:r>
            <a:br>
              <a:rPr lang="en-GB" sz="1050">
                <a:solidFill>
                  <a:schemeClr val="dk1"/>
                </a:solidFill>
                <a:latin typeface="Avenir"/>
                <a:ea typeface="Avenir"/>
                <a:cs typeface="Avenir"/>
                <a:sym typeface="Avenir"/>
              </a:rPr>
            </a:br>
            <a:r>
              <a:rPr lang="en-GB" sz="1050">
                <a:solidFill>
                  <a:schemeClr val="lt2"/>
                </a:solidFill>
                <a:latin typeface="Avenir"/>
                <a:ea typeface="Avenir"/>
                <a:cs typeface="Avenir"/>
                <a:sym typeface="Avenir"/>
              </a:rPr>
              <a:t>jradford</a:t>
            </a:r>
            <a:r>
              <a:rPr lang="en-GB" sz="1050">
                <a:solidFill>
                  <a:srgbClr val="BDC9DC"/>
                </a:solidFill>
                <a:latin typeface="Avenir"/>
                <a:ea typeface="Avenir"/>
                <a:cs typeface="Avenir"/>
                <a:sym typeface="Avenir"/>
              </a:rPr>
              <a:t>@globalwebindex.net</a:t>
            </a:r>
            <a:endParaRPr sz="1050">
              <a:solidFill>
                <a:schemeClr val="dk1"/>
              </a:solidFill>
              <a:latin typeface="Avenir"/>
              <a:ea typeface="Avenir"/>
              <a:cs typeface="Avenir"/>
              <a:sym typeface="Avenir"/>
            </a:endParaRPr>
          </a:p>
          <a:p>
            <a:pPr indent="0" lvl="0" marL="0" marR="0" rtl="0" algn="l">
              <a:spcBef>
                <a:spcPts val="0"/>
              </a:spcBef>
              <a:spcAft>
                <a:spcPts val="0"/>
              </a:spcAft>
              <a:buNone/>
            </a:pPr>
            <a:r>
              <a:rPr lang="en-GB" sz="1050">
                <a:solidFill>
                  <a:srgbClr val="BDC9DC"/>
                </a:solidFill>
                <a:latin typeface="Avenir"/>
                <a:ea typeface="Avenir"/>
                <a:cs typeface="Avenir"/>
                <a:sym typeface="Avenir"/>
              </a:rPr>
              <a:t> +44 (0) 7494 869 515</a:t>
            </a:r>
            <a:br>
              <a:rPr lang="en-GB" sz="1050">
                <a:solidFill>
                  <a:schemeClr val="dk1"/>
                </a:solidFill>
                <a:latin typeface="Avenir"/>
                <a:ea typeface="Avenir"/>
                <a:cs typeface="Avenir"/>
                <a:sym typeface="Avenir"/>
              </a:rPr>
            </a:br>
            <a:endParaRPr sz="1050">
              <a:solidFill>
                <a:schemeClr val="dk1"/>
              </a:solidFill>
              <a:latin typeface="Avenir"/>
              <a:ea typeface="Avenir"/>
              <a:cs typeface="Avenir"/>
              <a:sym typeface="Avenir"/>
            </a:endParaRPr>
          </a:p>
        </p:txBody>
      </p:sp>
      <p:sp>
        <p:nvSpPr>
          <p:cNvPr id="1099" name="Google Shape;1099;p86"/>
          <p:cNvSpPr/>
          <p:nvPr/>
        </p:nvSpPr>
        <p:spPr>
          <a:xfrm>
            <a:off x="8224256" y="1708098"/>
            <a:ext cx="36171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solidFill>
                  <a:srgbClr val="EDF2FA"/>
                </a:solidFill>
                <a:latin typeface="Avenir"/>
                <a:ea typeface="Avenir"/>
                <a:cs typeface="Avenir"/>
                <a:sym typeface="Avenir"/>
              </a:rPr>
              <a:t>Support on Training, Platform and Data queries</a:t>
            </a:r>
            <a:endParaRPr>
              <a:solidFill>
                <a:srgbClr val="EDF2FA"/>
              </a:solidFill>
              <a:latin typeface="Avenir"/>
              <a:ea typeface="Avenir"/>
              <a:cs typeface="Avenir"/>
              <a:sym typeface="Avenir"/>
            </a:endParaRPr>
          </a:p>
          <a:p>
            <a:pPr indent="0" lvl="0" marL="0" marR="0" rtl="0" algn="l">
              <a:spcBef>
                <a:spcPts val="0"/>
              </a:spcBef>
              <a:spcAft>
                <a:spcPts val="0"/>
              </a:spcAft>
              <a:buNone/>
            </a:pPr>
            <a:r>
              <a:rPr b="1" lang="en-GB" sz="1600">
                <a:solidFill>
                  <a:srgbClr val="EDF2FA"/>
                </a:solidFill>
                <a:latin typeface="Avenir"/>
                <a:ea typeface="Avenir"/>
                <a:cs typeface="Avenir"/>
                <a:sym typeface="Avenir"/>
              </a:rPr>
              <a:t>Daniel Cattini</a:t>
            </a:r>
            <a:br>
              <a:rPr lang="en-GB" sz="1050">
                <a:solidFill>
                  <a:schemeClr val="dk1"/>
                </a:solidFill>
                <a:latin typeface="Avenir"/>
                <a:ea typeface="Avenir"/>
                <a:cs typeface="Avenir"/>
                <a:sym typeface="Avenir"/>
              </a:rPr>
            </a:br>
            <a:r>
              <a:rPr lang="en-GB" sz="1050">
                <a:solidFill>
                  <a:schemeClr val="lt2"/>
                </a:solidFill>
                <a:latin typeface="Avenir"/>
                <a:ea typeface="Avenir"/>
                <a:cs typeface="Avenir"/>
                <a:sym typeface="Avenir"/>
              </a:rPr>
              <a:t>dacattini</a:t>
            </a:r>
            <a:r>
              <a:rPr lang="en-GB" sz="1050">
                <a:solidFill>
                  <a:srgbClr val="BDC9DC"/>
                </a:solidFill>
                <a:latin typeface="Avenir"/>
                <a:ea typeface="Avenir"/>
                <a:cs typeface="Avenir"/>
                <a:sym typeface="Avenir"/>
              </a:rPr>
              <a:t>@globalwebindex.net</a:t>
            </a:r>
            <a:endParaRPr sz="1050">
              <a:solidFill>
                <a:schemeClr val="dk1"/>
              </a:solidFill>
              <a:latin typeface="Avenir"/>
              <a:ea typeface="Avenir"/>
              <a:cs typeface="Avenir"/>
              <a:sym typeface="Avenir"/>
            </a:endParaRPr>
          </a:p>
          <a:p>
            <a:pPr indent="0" lvl="0" marL="0" marR="0" rtl="0" algn="l">
              <a:spcBef>
                <a:spcPts val="0"/>
              </a:spcBef>
              <a:spcAft>
                <a:spcPts val="0"/>
              </a:spcAft>
              <a:buNone/>
            </a:pPr>
            <a:r>
              <a:rPr lang="en-GB" sz="1050">
                <a:solidFill>
                  <a:srgbClr val="BDC9DC"/>
                </a:solidFill>
                <a:latin typeface="Avenir"/>
                <a:ea typeface="Avenir"/>
                <a:cs typeface="Avenir"/>
                <a:sym typeface="Avenir"/>
              </a:rPr>
              <a:t>+44 (0)7984 303553</a:t>
            </a:r>
            <a:br>
              <a:rPr lang="en-GB" sz="1050">
                <a:solidFill>
                  <a:schemeClr val="dk1"/>
                </a:solidFill>
                <a:latin typeface="Avenir"/>
                <a:ea typeface="Avenir"/>
                <a:cs typeface="Avenir"/>
                <a:sym typeface="Avenir"/>
              </a:rPr>
            </a:br>
            <a:endParaRPr sz="1050">
              <a:solidFill>
                <a:schemeClr val="dk1"/>
              </a:solidFill>
              <a:latin typeface="Avenir"/>
              <a:ea typeface="Avenir"/>
              <a:cs typeface="Avenir"/>
              <a:sym typeface="Avenir"/>
            </a:endParaRPr>
          </a:p>
        </p:txBody>
      </p:sp>
      <p:sp>
        <p:nvSpPr>
          <p:cNvPr id="1100" name="Google Shape;1100;p86"/>
          <p:cNvSpPr/>
          <p:nvPr/>
        </p:nvSpPr>
        <p:spPr>
          <a:xfrm>
            <a:off x="8227006" y="2960057"/>
            <a:ext cx="36171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solidFill>
                  <a:srgbClr val="EDF2FA"/>
                </a:solidFill>
                <a:latin typeface="Avenir"/>
                <a:ea typeface="Avenir"/>
                <a:cs typeface="Avenir"/>
                <a:sym typeface="Avenir"/>
              </a:rPr>
              <a:t>Support on Trials</a:t>
            </a:r>
            <a:endParaRPr>
              <a:solidFill>
                <a:srgbClr val="EDF2FA"/>
              </a:solidFill>
              <a:latin typeface="Avenir"/>
              <a:ea typeface="Avenir"/>
              <a:cs typeface="Avenir"/>
              <a:sym typeface="Avenir"/>
            </a:endParaRPr>
          </a:p>
          <a:p>
            <a:pPr indent="0" lvl="0" marL="0" marR="0" rtl="0" algn="l">
              <a:spcBef>
                <a:spcPts val="0"/>
              </a:spcBef>
              <a:spcAft>
                <a:spcPts val="0"/>
              </a:spcAft>
              <a:buNone/>
            </a:pPr>
            <a:r>
              <a:rPr b="1" lang="en-GB" sz="1600">
                <a:solidFill>
                  <a:srgbClr val="EDF2FA"/>
                </a:solidFill>
                <a:latin typeface="Avenir"/>
                <a:ea typeface="Avenir"/>
                <a:cs typeface="Avenir"/>
                <a:sym typeface="Avenir"/>
              </a:rPr>
              <a:t>Tim Royall</a:t>
            </a:r>
            <a:br>
              <a:rPr lang="en-GB" sz="1050">
                <a:solidFill>
                  <a:schemeClr val="dk1"/>
                </a:solidFill>
                <a:latin typeface="Avenir"/>
                <a:ea typeface="Avenir"/>
                <a:cs typeface="Avenir"/>
                <a:sym typeface="Avenir"/>
              </a:rPr>
            </a:br>
            <a:r>
              <a:rPr lang="en-GB" sz="1050">
                <a:solidFill>
                  <a:schemeClr val="lt2"/>
                </a:solidFill>
                <a:latin typeface="Avenir"/>
                <a:ea typeface="Avenir"/>
                <a:cs typeface="Avenir"/>
                <a:sym typeface="Avenir"/>
              </a:rPr>
              <a:t>tim</a:t>
            </a:r>
            <a:r>
              <a:rPr lang="en-GB" sz="1050">
                <a:solidFill>
                  <a:srgbClr val="BDC9DC"/>
                </a:solidFill>
                <a:latin typeface="Avenir"/>
                <a:ea typeface="Avenir"/>
                <a:cs typeface="Avenir"/>
                <a:sym typeface="Avenir"/>
              </a:rPr>
              <a:t>@globalwebindex.net</a:t>
            </a:r>
            <a:endParaRPr sz="1050">
              <a:solidFill>
                <a:schemeClr val="dk1"/>
              </a:solidFill>
              <a:latin typeface="Avenir"/>
              <a:ea typeface="Avenir"/>
              <a:cs typeface="Avenir"/>
              <a:sym typeface="Avenir"/>
            </a:endParaRPr>
          </a:p>
          <a:p>
            <a:pPr indent="0" lvl="0" marL="0" marR="0" rtl="0" algn="l">
              <a:spcBef>
                <a:spcPts val="0"/>
              </a:spcBef>
              <a:spcAft>
                <a:spcPts val="0"/>
              </a:spcAft>
              <a:buNone/>
            </a:pPr>
            <a:r>
              <a:rPr lang="en-GB" sz="1050">
                <a:solidFill>
                  <a:srgbClr val="BDC9DC"/>
                </a:solidFill>
                <a:latin typeface="Avenir"/>
                <a:ea typeface="Avenir"/>
                <a:cs typeface="Avenir"/>
                <a:sym typeface="Avenir"/>
              </a:rPr>
              <a:t>+44 (0)7958 393392</a:t>
            </a:r>
            <a:br>
              <a:rPr lang="en-GB" sz="1050">
                <a:solidFill>
                  <a:schemeClr val="dk1"/>
                </a:solidFill>
                <a:latin typeface="Avenir"/>
                <a:ea typeface="Avenir"/>
                <a:cs typeface="Avenir"/>
                <a:sym typeface="Avenir"/>
              </a:rPr>
            </a:br>
            <a:endParaRPr sz="1050">
              <a:solidFill>
                <a:schemeClr val="dk1"/>
              </a:solidFill>
              <a:latin typeface="Avenir"/>
              <a:ea typeface="Avenir"/>
              <a:cs typeface="Avenir"/>
              <a:sym typeface="Avenir"/>
            </a:endParaRPr>
          </a:p>
        </p:txBody>
      </p:sp>
      <p:pic>
        <p:nvPicPr>
          <p:cNvPr id="1101" name="Google Shape;1101;p86"/>
          <p:cNvPicPr preferRelativeResize="0"/>
          <p:nvPr/>
        </p:nvPicPr>
        <p:blipFill rotWithShape="1">
          <a:blip r:embed="rId6">
            <a:alphaModFix/>
          </a:blip>
          <a:srcRect b="0" l="0" r="0" t="0"/>
          <a:stretch/>
        </p:blipFill>
        <p:spPr>
          <a:xfrm>
            <a:off x="6961624" y="2968523"/>
            <a:ext cx="976800" cy="936000"/>
          </a:xfrm>
          <a:prstGeom prst="ellipse">
            <a:avLst/>
          </a:prstGeom>
          <a:noFill/>
          <a:ln>
            <a:noFill/>
          </a:ln>
        </p:spPr>
      </p:pic>
      <p:pic>
        <p:nvPicPr>
          <p:cNvPr id="1102" name="Google Shape;1102;p86"/>
          <p:cNvPicPr preferRelativeResize="0"/>
          <p:nvPr/>
        </p:nvPicPr>
        <p:blipFill rotWithShape="1">
          <a:blip r:embed="rId7">
            <a:alphaModFix/>
          </a:blip>
          <a:srcRect b="-489" l="0" r="0" t="0"/>
          <a:stretch/>
        </p:blipFill>
        <p:spPr>
          <a:xfrm>
            <a:off x="6961624" y="1713760"/>
            <a:ext cx="971400" cy="964800"/>
          </a:xfrm>
          <a:prstGeom prst="ellipse">
            <a:avLst/>
          </a:prstGeom>
          <a:noFill/>
          <a:ln>
            <a:noFill/>
          </a:ln>
        </p:spPr>
      </p:pic>
      <p:sp>
        <p:nvSpPr>
          <p:cNvPr id="1103" name="Google Shape;1103;p86"/>
          <p:cNvSpPr/>
          <p:nvPr/>
        </p:nvSpPr>
        <p:spPr>
          <a:xfrm>
            <a:off x="1467275" y="6025800"/>
            <a:ext cx="38610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rgbClr val="EDF2FA"/>
                </a:solidFill>
                <a:latin typeface="Montserrat"/>
                <a:ea typeface="Montserrat"/>
                <a:cs typeface="Montserrat"/>
                <a:sym typeface="Montserrat"/>
              </a:rPr>
              <a:t>customersuccess@globalwebindex.com</a:t>
            </a:r>
            <a:endParaRPr sz="1400">
              <a:solidFill>
                <a:schemeClr val="dk1"/>
              </a:solidFill>
              <a:latin typeface="Calibri"/>
              <a:ea typeface="Calibri"/>
              <a:cs typeface="Calibri"/>
              <a:sym typeface="Calibri"/>
            </a:endParaRPr>
          </a:p>
        </p:txBody>
      </p:sp>
      <p:pic>
        <p:nvPicPr>
          <p:cNvPr descr="https://lh5.googleusercontent.com/sJd_7fQvoPOQEg2ylTxHf4WUEyBS7DBnEGOQkLTyQoWJA5LiA4dzJZqFvJWvYFzsWsarpVVh2YKqDJ6PqMSVJ1EkYeIQyCQ9Qwt_3mDJo-QOqU5J8LjLCaoAc3de6WK4olsbl7yeIpg" id="1104" name="Google Shape;1104;p86"/>
          <p:cNvPicPr preferRelativeResize="0"/>
          <p:nvPr/>
        </p:nvPicPr>
        <p:blipFill rotWithShape="1">
          <a:blip r:embed="rId8">
            <a:alphaModFix/>
          </a:blip>
          <a:srcRect b="0" l="0" r="0" t="0"/>
          <a:stretch/>
        </p:blipFill>
        <p:spPr>
          <a:xfrm>
            <a:off x="944074" y="5962576"/>
            <a:ext cx="523200" cy="523200"/>
          </a:xfrm>
          <a:prstGeom prst="rect">
            <a:avLst/>
          </a:prstGeom>
          <a:noFill/>
          <a:ln>
            <a:noFill/>
          </a:ln>
        </p:spPr>
      </p:pic>
      <p:pic>
        <p:nvPicPr>
          <p:cNvPr id="1105" name="Google Shape;1105;p86"/>
          <p:cNvPicPr preferRelativeResize="0"/>
          <p:nvPr/>
        </p:nvPicPr>
        <p:blipFill rotWithShape="1">
          <a:blip r:embed="rId9">
            <a:alphaModFix/>
          </a:blip>
          <a:srcRect b="0" l="0" r="0" t="0"/>
          <a:stretch/>
        </p:blipFill>
        <p:spPr>
          <a:xfrm>
            <a:off x="7060235" y="5935350"/>
            <a:ext cx="710290" cy="523200"/>
          </a:xfrm>
          <a:prstGeom prst="rect">
            <a:avLst/>
          </a:prstGeom>
          <a:noFill/>
          <a:ln>
            <a:noFill/>
          </a:ln>
        </p:spPr>
      </p:pic>
      <p:sp>
        <p:nvSpPr>
          <p:cNvPr id="1106" name="Google Shape;1106;p86"/>
          <p:cNvSpPr/>
          <p:nvPr/>
        </p:nvSpPr>
        <p:spPr>
          <a:xfrm>
            <a:off x="7770534" y="5918087"/>
            <a:ext cx="39642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rgbClr val="EDF2FA"/>
                </a:solidFill>
                <a:latin typeface="Montserrat"/>
                <a:ea typeface="Montserrat"/>
                <a:cs typeface="Montserrat"/>
                <a:sym typeface="Montserrat"/>
              </a:rPr>
              <a:t>Interact with the customer success team on our live chat function on the platform</a:t>
            </a:r>
            <a:endParaRPr sz="1400">
              <a:solidFill>
                <a:schemeClr val="dk1"/>
              </a:solidFill>
              <a:latin typeface="Calibri"/>
              <a:ea typeface="Calibri"/>
              <a:cs typeface="Calibri"/>
              <a:sym typeface="Calibri"/>
            </a:endParaRPr>
          </a:p>
        </p:txBody>
      </p:sp>
      <p:sp>
        <p:nvSpPr>
          <p:cNvPr id="1107" name="Google Shape;1107;p86"/>
          <p:cNvSpPr txBox="1"/>
          <p:nvPr/>
        </p:nvSpPr>
        <p:spPr>
          <a:xfrm>
            <a:off x="658975" y="1198900"/>
            <a:ext cx="5130000" cy="11694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b="1" lang="en-GB" sz="1600">
                <a:solidFill>
                  <a:schemeClr val="lt1"/>
                </a:solidFill>
                <a:latin typeface="Avenir"/>
                <a:ea typeface="Avenir"/>
                <a:cs typeface="Avenir"/>
                <a:sym typeface="Avenir"/>
              </a:rPr>
              <a:t>REVENUE/SALES/PITCHING DEMO SUPPORT</a:t>
            </a:r>
            <a:endParaRPr b="1" sz="1600">
              <a:latin typeface="Avenir"/>
              <a:ea typeface="Avenir"/>
              <a:cs typeface="Avenir"/>
              <a:sym typeface="Avenir"/>
            </a:endParaRPr>
          </a:p>
        </p:txBody>
      </p:sp>
      <p:sp>
        <p:nvSpPr>
          <p:cNvPr id="1108" name="Google Shape;1108;p86"/>
          <p:cNvSpPr txBox="1"/>
          <p:nvPr/>
        </p:nvSpPr>
        <p:spPr>
          <a:xfrm>
            <a:off x="6507425" y="1192725"/>
            <a:ext cx="5130000" cy="253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b="1" lang="en-GB" sz="1600">
                <a:solidFill>
                  <a:schemeClr val="lt1"/>
                </a:solidFill>
                <a:latin typeface="Avenir"/>
                <a:ea typeface="Avenir"/>
                <a:cs typeface="Avenir"/>
                <a:sym typeface="Avenir"/>
              </a:rPr>
              <a:t>PLATFORM AND CLIENT TRAINING SUPPORT</a:t>
            </a:r>
            <a:endParaRPr sz="1600"/>
          </a:p>
        </p:txBody>
      </p:sp>
      <p:sp>
        <p:nvSpPr>
          <p:cNvPr id="1109" name="Google Shape;1109;p86"/>
          <p:cNvSpPr txBox="1"/>
          <p:nvPr/>
        </p:nvSpPr>
        <p:spPr>
          <a:xfrm>
            <a:off x="146304" y="5624781"/>
            <a:ext cx="12045600" cy="253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b="1" lang="en-GB" sz="1600">
                <a:solidFill>
                  <a:schemeClr val="lt1"/>
                </a:solidFill>
                <a:latin typeface="Avenir"/>
                <a:ea typeface="Avenir"/>
                <a:cs typeface="Avenir"/>
                <a:sym typeface="Avenir"/>
              </a:rPr>
              <a:t>GENERAL PLATFORM QUERIES</a:t>
            </a:r>
            <a:endParaRPr b="1" sz="1600">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9" name="Shape 929"/>
        <p:cNvGrpSpPr/>
        <p:nvPr/>
      </p:nvGrpSpPr>
      <p:grpSpPr>
        <a:xfrm>
          <a:off x="0" y="0"/>
          <a:ext cx="0" cy="0"/>
          <a:chOff x="0" y="0"/>
          <a:chExt cx="0" cy="0"/>
        </a:xfrm>
      </p:grpSpPr>
      <p:sp>
        <p:nvSpPr>
          <p:cNvPr id="930" name="Google Shape;930;p67"/>
          <p:cNvSpPr txBox="1"/>
          <p:nvPr>
            <p:ph type="ctrTitle"/>
          </p:nvPr>
        </p:nvSpPr>
        <p:spPr>
          <a:xfrm>
            <a:off x="990600" y="944315"/>
            <a:ext cx="9334800" cy="2029500"/>
          </a:xfrm>
          <a:prstGeom prst="rect">
            <a:avLst/>
          </a:prstGeom>
          <a:noFill/>
          <a:ln>
            <a:noFill/>
          </a:ln>
        </p:spPr>
        <p:txBody>
          <a:bodyPr anchorCtr="0" anchor="b" bIns="0" lIns="0" spcFirstLastPara="1" rIns="0" wrap="square" tIns="0">
            <a:noAutofit/>
          </a:bodyPr>
          <a:lstStyle/>
          <a:p>
            <a:pPr indent="0" lvl="0" marL="0" rtl="0" algn="l">
              <a:lnSpc>
                <a:spcPct val="105000"/>
              </a:lnSpc>
              <a:spcBef>
                <a:spcPts val="0"/>
              </a:spcBef>
              <a:spcAft>
                <a:spcPts val="0"/>
              </a:spcAft>
              <a:buClr>
                <a:schemeClr val="lt1"/>
              </a:buClr>
              <a:buSzPts val="6000"/>
              <a:buFont typeface="Avenir"/>
              <a:buNone/>
            </a:pPr>
            <a:r>
              <a:rPr lang="en-GB"/>
              <a:t>NEW RESELLER </a:t>
            </a:r>
            <a:r>
              <a:rPr lang="en-GB"/>
              <a:t>PARTNER</a:t>
            </a:r>
            <a:r>
              <a:rPr lang="en-GB"/>
              <a:t> PROCESS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4" name="Shape 934"/>
        <p:cNvGrpSpPr/>
        <p:nvPr/>
      </p:nvGrpSpPr>
      <p:grpSpPr>
        <a:xfrm>
          <a:off x="0" y="0"/>
          <a:ext cx="0" cy="0"/>
          <a:chOff x="0" y="0"/>
          <a:chExt cx="0" cy="0"/>
        </a:xfrm>
      </p:grpSpPr>
      <p:sp>
        <p:nvSpPr>
          <p:cNvPr id="935" name="Google Shape;935;p68"/>
          <p:cNvSpPr txBox="1"/>
          <p:nvPr>
            <p:ph idx="11" type="ftr"/>
          </p:nvPr>
        </p:nvSpPr>
        <p:spPr>
          <a:xfrm>
            <a:off x="990599" y="6157587"/>
            <a:ext cx="6803100" cy="147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936" name="Google Shape;936;p68"/>
          <p:cNvSpPr txBox="1"/>
          <p:nvPr>
            <p:ph idx="12" type="sldNum"/>
          </p:nvPr>
        </p:nvSpPr>
        <p:spPr>
          <a:xfrm>
            <a:off x="11511185" y="6157587"/>
            <a:ext cx="321300" cy="156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937" name="Google Shape;937;p68"/>
          <p:cNvSpPr txBox="1"/>
          <p:nvPr>
            <p:ph idx="1" type="body"/>
          </p:nvPr>
        </p:nvSpPr>
        <p:spPr>
          <a:xfrm>
            <a:off x="991382" y="491067"/>
            <a:ext cx="10209300"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200"/>
              <a:buNone/>
            </a:pPr>
            <a:r>
              <a:rPr lang="en-GB">
                <a:solidFill>
                  <a:schemeClr val="lt1"/>
                </a:solidFill>
              </a:rPr>
              <a:t>GWI QUIZ WORKBOOK - ADVANCED</a:t>
            </a:r>
            <a:endParaRPr/>
          </a:p>
        </p:txBody>
      </p:sp>
      <p:sp>
        <p:nvSpPr>
          <p:cNvPr id="938" name="Google Shape;938;p68"/>
          <p:cNvSpPr txBox="1"/>
          <p:nvPr/>
        </p:nvSpPr>
        <p:spPr>
          <a:xfrm>
            <a:off x="350805" y="1356494"/>
            <a:ext cx="6203700" cy="28479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Clr>
                <a:schemeClr val="lt1"/>
              </a:buClr>
              <a:buSzPts val="2000"/>
              <a:buFont typeface="Avenir"/>
              <a:buNone/>
            </a:pPr>
            <a:r>
              <a:rPr b="1" i="0" lang="en-GB" sz="2000" u="none" cap="none" strike="noStrike">
                <a:solidFill>
                  <a:schemeClr val="lt1"/>
                </a:solidFill>
                <a:latin typeface="Avenir"/>
                <a:ea typeface="Avenir"/>
                <a:cs typeface="Avenir"/>
                <a:sym typeface="Avenir"/>
              </a:rPr>
              <a:t>QUESTION 1a</a:t>
            </a:r>
            <a:br>
              <a:rPr b="1" i="0" lang="en-GB" sz="2000" u="none" cap="none" strike="noStrike">
                <a:solidFill>
                  <a:schemeClr val="lt1"/>
                </a:solidFill>
                <a:latin typeface="Avenir"/>
                <a:ea typeface="Avenir"/>
                <a:cs typeface="Avenir"/>
                <a:sym typeface="Avenir"/>
              </a:rPr>
            </a:br>
            <a:br>
              <a:rPr b="1" i="0" lang="en-GB" sz="2000" u="none" cap="none" strike="noStrike">
                <a:solidFill>
                  <a:schemeClr val="lt1"/>
                </a:solidFill>
                <a:latin typeface="Avenir"/>
                <a:ea typeface="Avenir"/>
                <a:cs typeface="Avenir"/>
                <a:sym typeface="Avenir"/>
              </a:rPr>
            </a:br>
            <a:br>
              <a:rPr b="1" i="0" lang="en-GB" sz="2000" u="none" cap="none" strike="noStrike">
                <a:solidFill>
                  <a:schemeClr val="lt1"/>
                </a:solidFill>
                <a:latin typeface="Avenir"/>
                <a:ea typeface="Avenir"/>
                <a:cs typeface="Avenir"/>
                <a:sym typeface="Avenir"/>
              </a:rPr>
            </a:br>
            <a:r>
              <a:rPr b="1" i="0" lang="en-GB" sz="2000" u="none" cap="none" strike="noStrike">
                <a:solidFill>
                  <a:schemeClr val="lt1"/>
                </a:solidFill>
                <a:latin typeface="Avenir"/>
                <a:ea typeface="Avenir"/>
                <a:cs typeface="Avenir"/>
                <a:sym typeface="Avenir"/>
              </a:rPr>
              <a:t>What age group are Facebook fans most likely to fall into compared to all internet users?</a:t>
            </a:r>
            <a:endParaRPr/>
          </a:p>
          <a:p>
            <a:pPr indent="0" lvl="0" marL="0" marR="0" rtl="0" algn="l">
              <a:lnSpc>
                <a:spcPct val="105000"/>
              </a:lnSpc>
              <a:spcBef>
                <a:spcPts val="0"/>
              </a:spcBef>
              <a:spcAft>
                <a:spcPts val="0"/>
              </a:spcAft>
              <a:buClr>
                <a:schemeClr val="dk1"/>
              </a:buClr>
              <a:buSzPts val="2000"/>
              <a:buFont typeface="Avenir"/>
              <a:buNone/>
            </a:pPr>
            <a:r>
              <a:t/>
            </a:r>
            <a:endParaRPr b="1" i="0" sz="2000" u="none" cap="none" strike="noStrike">
              <a:solidFill>
                <a:schemeClr val="lt1"/>
              </a:solidFill>
              <a:latin typeface="Avenir"/>
              <a:ea typeface="Avenir"/>
              <a:cs typeface="Avenir"/>
              <a:sym typeface="Avenir"/>
            </a:endParaRPr>
          </a:p>
          <a:p>
            <a:pPr indent="0" lvl="0" marL="0" marR="0" rtl="0" algn="l">
              <a:lnSpc>
                <a:spcPct val="105000"/>
              </a:lnSpc>
              <a:spcBef>
                <a:spcPts val="0"/>
              </a:spcBef>
              <a:spcAft>
                <a:spcPts val="0"/>
              </a:spcAft>
              <a:buClr>
                <a:schemeClr val="lt1"/>
              </a:buClr>
              <a:buSzPts val="2000"/>
              <a:buFont typeface="Avenir"/>
              <a:buNone/>
            </a:pPr>
            <a:r>
              <a:rPr b="1" i="0" lang="en-GB" sz="2000" u="none" cap="none" strike="noStrike">
                <a:solidFill>
                  <a:schemeClr val="lt1"/>
                </a:solidFill>
                <a:latin typeface="Avenir"/>
                <a:ea typeface="Avenir"/>
                <a:cs typeface="Avenir"/>
                <a:sym typeface="Avenir"/>
              </a:rPr>
              <a:t>A: 16-24</a:t>
            </a:r>
            <a:endParaRPr/>
          </a:p>
          <a:p>
            <a:pPr indent="0" lvl="0" marL="0" marR="0" rtl="0" algn="l">
              <a:lnSpc>
                <a:spcPct val="105000"/>
              </a:lnSpc>
              <a:spcBef>
                <a:spcPts val="0"/>
              </a:spcBef>
              <a:spcAft>
                <a:spcPts val="0"/>
              </a:spcAft>
              <a:buClr>
                <a:schemeClr val="lt1"/>
              </a:buClr>
              <a:buSzPts val="2000"/>
              <a:buFont typeface="Avenir"/>
              <a:buNone/>
            </a:pPr>
            <a:r>
              <a:rPr b="1" i="0" lang="en-GB" sz="2000" u="none" cap="none" strike="noStrike">
                <a:solidFill>
                  <a:schemeClr val="lt1"/>
                </a:solidFill>
                <a:latin typeface="Avenir"/>
                <a:ea typeface="Avenir"/>
                <a:cs typeface="Avenir"/>
                <a:sym typeface="Avenir"/>
              </a:rPr>
              <a:t>B: 25-34</a:t>
            </a:r>
            <a:endParaRPr/>
          </a:p>
          <a:p>
            <a:pPr indent="0" lvl="0" marL="0" marR="0" rtl="0" algn="l">
              <a:lnSpc>
                <a:spcPct val="105000"/>
              </a:lnSpc>
              <a:spcBef>
                <a:spcPts val="0"/>
              </a:spcBef>
              <a:spcAft>
                <a:spcPts val="0"/>
              </a:spcAft>
              <a:buClr>
                <a:schemeClr val="lt1"/>
              </a:buClr>
              <a:buSzPts val="2000"/>
              <a:buFont typeface="Avenir"/>
              <a:buNone/>
            </a:pPr>
            <a:r>
              <a:rPr b="1" i="0" lang="en-GB" sz="2000" u="none" cap="none" strike="noStrike">
                <a:solidFill>
                  <a:schemeClr val="lt1"/>
                </a:solidFill>
                <a:latin typeface="Avenir"/>
                <a:ea typeface="Avenir"/>
                <a:cs typeface="Avenir"/>
                <a:sym typeface="Avenir"/>
              </a:rPr>
              <a:t>C: 55-64</a:t>
            </a:r>
            <a:endParaRPr/>
          </a:p>
          <a:p>
            <a:pPr indent="0" lvl="0" marL="0" marR="0" rtl="0" algn="l">
              <a:lnSpc>
                <a:spcPct val="105000"/>
              </a:lnSpc>
              <a:spcBef>
                <a:spcPts val="0"/>
              </a:spcBef>
              <a:spcAft>
                <a:spcPts val="0"/>
              </a:spcAft>
              <a:buClr>
                <a:schemeClr val="lt1"/>
              </a:buClr>
              <a:buSzPts val="2000"/>
              <a:buFont typeface="Avenir"/>
              <a:buNone/>
            </a:pPr>
            <a:r>
              <a:rPr b="1" i="0" lang="en-GB" sz="2000" u="none" cap="none" strike="noStrike">
                <a:solidFill>
                  <a:schemeClr val="lt1"/>
                </a:solidFill>
                <a:latin typeface="Avenir"/>
                <a:ea typeface="Avenir"/>
                <a:cs typeface="Avenir"/>
                <a:sym typeface="Avenir"/>
              </a:rPr>
              <a:t>D: 45-54</a:t>
            </a:r>
            <a:endParaRPr/>
          </a:p>
          <a:p>
            <a:pPr indent="0" lvl="0" marL="0" marR="0" rtl="0" algn="l">
              <a:lnSpc>
                <a:spcPct val="105000"/>
              </a:lnSpc>
              <a:spcBef>
                <a:spcPts val="0"/>
              </a:spcBef>
              <a:spcAft>
                <a:spcPts val="0"/>
              </a:spcAft>
              <a:buClr>
                <a:schemeClr val="lt1"/>
              </a:buClr>
              <a:buSzPts val="2000"/>
              <a:buFont typeface="Avenir"/>
              <a:buNone/>
            </a:pPr>
            <a:br>
              <a:rPr b="1" i="0" lang="en-GB" sz="2000" u="none" cap="none" strike="noStrike">
                <a:solidFill>
                  <a:schemeClr val="lt1"/>
                </a:solidFill>
                <a:latin typeface="Avenir"/>
                <a:ea typeface="Avenir"/>
                <a:cs typeface="Avenir"/>
                <a:sym typeface="Avenir"/>
              </a:rPr>
            </a:br>
            <a:br>
              <a:rPr b="1" i="0" lang="en-GB" sz="2000" u="none" cap="none" strike="noStrike">
                <a:solidFill>
                  <a:schemeClr val="lt1"/>
                </a:solidFill>
                <a:latin typeface="Avenir"/>
                <a:ea typeface="Avenir"/>
                <a:cs typeface="Avenir"/>
                <a:sym typeface="Avenir"/>
              </a:rPr>
            </a:br>
            <a:br>
              <a:rPr b="1" i="0" lang="en-GB" sz="2000" u="none" cap="none" strike="noStrike">
                <a:solidFill>
                  <a:schemeClr val="lt1"/>
                </a:solidFill>
                <a:latin typeface="Avenir"/>
                <a:ea typeface="Avenir"/>
                <a:cs typeface="Avenir"/>
                <a:sym typeface="Avenir"/>
              </a:rPr>
            </a:br>
            <a:br>
              <a:rPr b="1" i="0" lang="en-GB" sz="2000" u="none" cap="none" strike="noStrike">
                <a:solidFill>
                  <a:schemeClr val="lt1"/>
                </a:solidFill>
                <a:latin typeface="Avenir"/>
                <a:ea typeface="Avenir"/>
                <a:cs typeface="Avenir"/>
                <a:sym typeface="Avenir"/>
              </a:rPr>
            </a:br>
            <a:endParaRPr b="1" i="0" sz="2000" u="none" cap="none" strike="noStrike">
              <a:solidFill>
                <a:schemeClr val="lt1"/>
              </a:solidFill>
              <a:latin typeface="Avenir"/>
              <a:ea typeface="Avenir"/>
              <a:cs typeface="Avenir"/>
              <a:sym typeface="Avenir"/>
            </a:endParaRPr>
          </a:p>
        </p:txBody>
      </p:sp>
      <p:sp>
        <p:nvSpPr>
          <p:cNvPr id="939" name="Google Shape;939;p68"/>
          <p:cNvSpPr/>
          <p:nvPr/>
        </p:nvSpPr>
        <p:spPr>
          <a:xfrm>
            <a:off x="990598" y="1667450"/>
            <a:ext cx="8592300" cy="2585400"/>
          </a:xfrm>
          <a:prstGeom prst="rect">
            <a:avLst/>
          </a:prstGeom>
          <a:noFill/>
          <a:ln>
            <a:noFill/>
          </a:ln>
        </p:spPr>
        <p:txBody>
          <a:bodyPr anchorCtr="0" anchor="t" bIns="45700" lIns="0" spcFirstLastPara="1" rIns="0" wrap="square" tIns="45700">
            <a:noAutofit/>
          </a:bodyPr>
          <a:lstStyle/>
          <a:p>
            <a:pPr indent="-342900" lvl="0" marL="457200" marR="0" rtl="0" algn="l">
              <a:spcBef>
                <a:spcPts val="0"/>
              </a:spcBef>
              <a:spcAft>
                <a:spcPts val="0"/>
              </a:spcAft>
              <a:buSzPts val="1800"/>
              <a:buFont typeface="Avenir"/>
              <a:buAutoNum type="arabicPeriod"/>
            </a:pPr>
            <a:r>
              <a:rPr b="1" lang="en-GB" sz="1800">
                <a:solidFill>
                  <a:schemeClr val="dk1"/>
                </a:solidFill>
                <a:latin typeface="Avenir"/>
                <a:ea typeface="Avenir"/>
                <a:cs typeface="Avenir"/>
                <a:sym typeface="Avenir"/>
              </a:rPr>
              <a:t>PARTNER RESELLER - emails </a:t>
            </a:r>
            <a:r>
              <a:rPr b="1" lang="en-GB" sz="1800" u="sng">
                <a:solidFill>
                  <a:schemeClr val="hlink"/>
                </a:solidFill>
                <a:latin typeface="Avenir"/>
                <a:ea typeface="Avenir"/>
                <a:cs typeface="Avenir"/>
                <a:sym typeface="Avenir"/>
                <a:hlinkClick r:id="rId3"/>
              </a:rPr>
              <a:t>partnerteam@globalwebindex.com</a:t>
            </a:r>
            <a:r>
              <a:rPr b="1" lang="en-GB" sz="1800">
                <a:solidFill>
                  <a:schemeClr val="dk1"/>
                </a:solidFill>
                <a:latin typeface="Avenir"/>
                <a:ea typeface="Avenir"/>
                <a:cs typeface="Avenir"/>
                <a:sym typeface="Avenir"/>
              </a:rPr>
              <a:t> with following details of those needing access to GWI pro platform</a:t>
            </a:r>
            <a:endParaRPr b="1" sz="1800">
              <a:solidFill>
                <a:schemeClr val="dk1"/>
              </a:solidFill>
              <a:latin typeface="Avenir"/>
              <a:ea typeface="Avenir"/>
              <a:cs typeface="Avenir"/>
              <a:sym typeface="Avenir"/>
            </a:endParaRPr>
          </a:p>
          <a:p>
            <a:pPr indent="-342900" lvl="1" marL="914400" marR="0" rtl="0" algn="l">
              <a:spcBef>
                <a:spcPts val="0"/>
              </a:spcBef>
              <a:spcAft>
                <a:spcPts val="0"/>
              </a:spcAft>
              <a:buClr>
                <a:schemeClr val="dk1"/>
              </a:buClr>
              <a:buSzPts val="1800"/>
              <a:buFont typeface="Avenir"/>
              <a:buChar char="○"/>
            </a:pPr>
            <a:r>
              <a:rPr b="1" lang="en-GB" sz="1800">
                <a:solidFill>
                  <a:schemeClr val="dk1"/>
                </a:solidFill>
                <a:latin typeface="Avenir"/>
                <a:ea typeface="Avenir"/>
                <a:cs typeface="Avenir"/>
                <a:sym typeface="Avenir"/>
              </a:rPr>
              <a:t>Name, Email address, Job Title</a:t>
            </a:r>
            <a:endParaRPr b="1" sz="1800">
              <a:solidFill>
                <a:schemeClr val="dk1"/>
              </a:solidFill>
              <a:latin typeface="Avenir"/>
              <a:ea typeface="Avenir"/>
              <a:cs typeface="Avenir"/>
              <a:sym typeface="Avenir"/>
            </a:endParaRPr>
          </a:p>
          <a:p>
            <a:pPr indent="0" lvl="0" marL="457200" marR="0" rtl="0" algn="l">
              <a:spcBef>
                <a:spcPts val="0"/>
              </a:spcBef>
              <a:spcAft>
                <a:spcPts val="0"/>
              </a:spcAft>
              <a:buNone/>
            </a:pPr>
            <a:r>
              <a:t/>
            </a:r>
            <a:endParaRPr b="1" sz="1800">
              <a:solidFill>
                <a:schemeClr val="dk1"/>
              </a:solidFill>
              <a:latin typeface="Avenir"/>
              <a:ea typeface="Avenir"/>
              <a:cs typeface="Avenir"/>
              <a:sym typeface="Avenir"/>
            </a:endParaRPr>
          </a:p>
          <a:p>
            <a:pPr indent="-342900" lvl="0" marL="457200" marR="0" rtl="0" algn="l">
              <a:spcBef>
                <a:spcPts val="0"/>
              </a:spcBef>
              <a:spcAft>
                <a:spcPts val="0"/>
              </a:spcAft>
              <a:buClr>
                <a:schemeClr val="dk1"/>
              </a:buClr>
              <a:buSzPts val="1800"/>
              <a:buFont typeface="Avenir"/>
              <a:buAutoNum type="arabicPeriod"/>
            </a:pPr>
            <a:r>
              <a:rPr b="1" lang="en-GB" sz="1800">
                <a:solidFill>
                  <a:schemeClr val="dk1"/>
                </a:solidFill>
                <a:latin typeface="Avenir"/>
                <a:ea typeface="Avenir"/>
                <a:cs typeface="Avenir"/>
                <a:sym typeface="Avenir"/>
              </a:rPr>
              <a:t>PARTNER RESELLER - identifies their platform champion</a:t>
            </a:r>
            <a:endParaRPr b="1" sz="1800">
              <a:solidFill>
                <a:schemeClr val="dk1"/>
              </a:solidFill>
              <a:latin typeface="Avenir"/>
              <a:ea typeface="Avenir"/>
              <a:cs typeface="Avenir"/>
              <a:sym typeface="Avenir"/>
            </a:endParaRPr>
          </a:p>
          <a:p>
            <a:pPr indent="0" lvl="0" marL="914400" marR="0" rtl="0" algn="l">
              <a:spcBef>
                <a:spcPts val="0"/>
              </a:spcBef>
              <a:spcAft>
                <a:spcPts val="0"/>
              </a:spcAft>
              <a:buNone/>
            </a:pPr>
            <a:r>
              <a:t/>
            </a:r>
            <a:endParaRPr b="1" sz="1800">
              <a:solidFill>
                <a:schemeClr val="dk1"/>
              </a:solidFill>
              <a:latin typeface="Avenir"/>
              <a:ea typeface="Avenir"/>
              <a:cs typeface="Avenir"/>
              <a:sym typeface="Avenir"/>
            </a:endParaRPr>
          </a:p>
          <a:p>
            <a:pPr indent="-342900" lvl="0" marL="457200" marR="0" rtl="0" algn="l">
              <a:spcBef>
                <a:spcPts val="0"/>
              </a:spcBef>
              <a:spcAft>
                <a:spcPts val="0"/>
              </a:spcAft>
              <a:buClr>
                <a:schemeClr val="dk1"/>
              </a:buClr>
              <a:buSzPts val="1800"/>
              <a:buFont typeface="Avenir"/>
              <a:buAutoNum type="arabicPeriod"/>
            </a:pPr>
            <a:r>
              <a:rPr b="1" lang="en-GB" sz="1800">
                <a:solidFill>
                  <a:schemeClr val="dk1"/>
                </a:solidFill>
                <a:latin typeface="Avenir"/>
                <a:ea typeface="Avenir"/>
                <a:cs typeface="Avenir"/>
                <a:sym typeface="Avenir"/>
              </a:rPr>
              <a:t>CUSTOMER SUCCESS - sets up logins immediately and sends onboarding deck, highlighting resource page and books in training session for first week.</a:t>
            </a:r>
            <a:endParaRPr b="1" sz="1800">
              <a:solidFill>
                <a:schemeClr val="dk1"/>
              </a:solidFill>
              <a:latin typeface="Avenir"/>
              <a:ea typeface="Avenir"/>
              <a:cs typeface="Avenir"/>
              <a:sym typeface="Avenir"/>
            </a:endParaRPr>
          </a:p>
          <a:p>
            <a:pPr indent="0" lvl="0" marL="914400" marR="0" rtl="0" algn="l">
              <a:spcBef>
                <a:spcPts val="0"/>
              </a:spcBef>
              <a:spcAft>
                <a:spcPts val="0"/>
              </a:spcAft>
              <a:buNone/>
            </a:pPr>
            <a:r>
              <a:t/>
            </a:r>
            <a:endParaRPr b="1" sz="1800">
              <a:solidFill>
                <a:schemeClr val="dk1"/>
              </a:solidFill>
              <a:latin typeface="Avenir"/>
              <a:ea typeface="Avenir"/>
              <a:cs typeface="Avenir"/>
              <a:sym typeface="Avenir"/>
            </a:endParaRPr>
          </a:p>
          <a:p>
            <a:pPr indent="-342900" lvl="0" marL="457200" marR="0" rtl="0" algn="l">
              <a:spcBef>
                <a:spcPts val="0"/>
              </a:spcBef>
              <a:spcAft>
                <a:spcPts val="0"/>
              </a:spcAft>
              <a:buClr>
                <a:schemeClr val="dk1"/>
              </a:buClr>
              <a:buSzPts val="1800"/>
              <a:buFont typeface="Avenir"/>
              <a:buAutoNum type="arabicPeriod"/>
            </a:pPr>
            <a:r>
              <a:rPr b="1" lang="en-GB" sz="1800">
                <a:solidFill>
                  <a:schemeClr val="dk1"/>
                </a:solidFill>
                <a:latin typeface="Avenir"/>
                <a:ea typeface="Avenir"/>
                <a:cs typeface="Avenir"/>
                <a:sym typeface="Avenir"/>
              </a:rPr>
              <a:t>CUSTOMER SUCCESS - e-introduces reseller partner champion to CS team so team can begin to invite champion to listen in on training calls</a:t>
            </a:r>
            <a:endParaRPr b="1" sz="1800">
              <a:solidFill>
                <a:schemeClr val="dk1"/>
              </a:solidFill>
              <a:latin typeface="Avenir"/>
              <a:ea typeface="Avenir"/>
              <a:cs typeface="Avenir"/>
              <a:sym typeface="Avenir"/>
            </a:endParaRPr>
          </a:p>
          <a:p>
            <a:pPr indent="0" lvl="0" marL="457200" marR="0" rtl="0" algn="l">
              <a:spcBef>
                <a:spcPts val="0"/>
              </a:spcBef>
              <a:spcAft>
                <a:spcPts val="0"/>
              </a:spcAft>
              <a:buNone/>
            </a:pPr>
            <a:r>
              <a:t/>
            </a:r>
            <a:endParaRPr b="1" sz="1800">
              <a:solidFill>
                <a:schemeClr val="dk1"/>
              </a:solidFill>
              <a:latin typeface="Avenir"/>
              <a:ea typeface="Avenir"/>
              <a:cs typeface="Avenir"/>
              <a:sym typeface="Avenir"/>
            </a:endParaRPr>
          </a:p>
          <a:p>
            <a:pPr indent="-342900" lvl="0" marL="457200" marR="0" rtl="0" algn="l">
              <a:spcBef>
                <a:spcPts val="0"/>
              </a:spcBef>
              <a:spcAft>
                <a:spcPts val="0"/>
              </a:spcAft>
              <a:buClr>
                <a:schemeClr val="dk1"/>
              </a:buClr>
              <a:buSzPts val="1800"/>
              <a:buFont typeface="Avenir"/>
              <a:buAutoNum type="arabicPeriod"/>
            </a:pPr>
            <a:r>
              <a:rPr b="1" lang="en-GB" sz="1800">
                <a:solidFill>
                  <a:schemeClr val="dk1"/>
                </a:solidFill>
                <a:latin typeface="Avenir"/>
                <a:ea typeface="Avenir"/>
                <a:cs typeface="Avenir"/>
                <a:sym typeface="Avenir"/>
              </a:rPr>
              <a:t>SALES - assigns sales buddies and e-introduces so they can begin to listen in to demos</a:t>
            </a:r>
            <a:endParaRPr b="1" sz="1800">
              <a:solidFill>
                <a:schemeClr val="dk1"/>
              </a:solidFill>
              <a:latin typeface="Avenir"/>
              <a:ea typeface="Avenir"/>
              <a:cs typeface="Avenir"/>
              <a:sym typeface="Avenir"/>
            </a:endParaRPr>
          </a:p>
        </p:txBody>
      </p:sp>
      <p:sp>
        <p:nvSpPr>
          <p:cNvPr id="940" name="Google Shape;940;p68"/>
          <p:cNvSpPr txBox="1"/>
          <p:nvPr>
            <p:ph type="title"/>
          </p:nvPr>
        </p:nvSpPr>
        <p:spPr>
          <a:xfrm>
            <a:off x="990599" y="896907"/>
            <a:ext cx="8877300" cy="15411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3000"/>
              <a:buFont typeface="Avenir"/>
              <a:buNone/>
            </a:pPr>
            <a:r>
              <a:rPr lang="en-GB"/>
              <a:t>Process</a:t>
            </a:r>
            <a:br>
              <a:rPr b="0" lang="en-GB"/>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69"/>
          <p:cNvSpPr txBox="1"/>
          <p:nvPr>
            <p:ph idx="1" type="body"/>
          </p:nvPr>
        </p:nvSpPr>
        <p:spPr>
          <a:xfrm>
            <a:off x="991383" y="491067"/>
            <a:ext cx="10209238"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200"/>
              <a:buNone/>
            </a:pPr>
            <a:r>
              <a:rPr lang="en-GB"/>
              <a:t>PARTNER ONBOARDING WITH GWI</a:t>
            </a:r>
            <a:endParaRPr/>
          </a:p>
        </p:txBody>
      </p:sp>
      <p:sp>
        <p:nvSpPr>
          <p:cNvPr id="946" name="Google Shape;946;p69"/>
          <p:cNvSpPr txBox="1"/>
          <p:nvPr>
            <p:ph type="ctrTitle"/>
          </p:nvPr>
        </p:nvSpPr>
        <p:spPr>
          <a:xfrm>
            <a:off x="990600" y="944315"/>
            <a:ext cx="9750552" cy="2029622"/>
          </a:xfrm>
          <a:prstGeom prst="rect">
            <a:avLst/>
          </a:prstGeom>
          <a:noFill/>
          <a:ln>
            <a:noFill/>
          </a:ln>
        </p:spPr>
        <p:txBody>
          <a:bodyPr anchorCtr="0" anchor="b" bIns="0" lIns="0" spcFirstLastPara="1" rIns="0" wrap="square" tIns="0">
            <a:noAutofit/>
          </a:bodyPr>
          <a:lstStyle/>
          <a:p>
            <a:pPr indent="0" lvl="0" marL="0" rtl="0" algn="l">
              <a:lnSpc>
                <a:spcPct val="105000"/>
              </a:lnSpc>
              <a:spcBef>
                <a:spcPts val="0"/>
              </a:spcBef>
              <a:spcAft>
                <a:spcPts val="0"/>
              </a:spcAft>
              <a:buClr>
                <a:schemeClr val="lt1"/>
              </a:buClr>
              <a:buSzPts val="6000"/>
              <a:buFont typeface="Avenir"/>
              <a:buNone/>
            </a:pPr>
            <a:r>
              <a:rPr lang="en-GB"/>
              <a:t>SUPPORT EXPECTATIONS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0" name="Shape 950"/>
        <p:cNvGrpSpPr/>
        <p:nvPr/>
      </p:nvGrpSpPr>
      <p:grpSpPr>
        <a:xfrm>
          <a:off x="0" y="0"/>
          <a:ext cx="0" cy="0"/>
          <a:chOff x="0" y="0"/>
          <a:chExt cx="0" cy="0"/>
        </a:xfrm>
      </p:grpSpPr>
      <p:sp>
        <p:nvSpPr>
          <p:cNvPr id="951" name="Google Shape;951;p70"/>
          <p:cNvSpPr txBox="1"/>
          <p:nvPr>
            <p:ph idx="11" type="ftr"/>
          </p:nvPr>
        </p:nvSpPr>
        <p:spPr>
          <a:xfrm>
            <a:off x="990600" y="6233787"/>
            <a:ext cx="6803100" cy="147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952" name="Google Shape;952;p70"/>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953" name="Google Shape;953;p70"/>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ADB8CD"/>
              </a:buClr>
              <a:buSzPts val="1200"/>
              <a:buNone/>
            </a:pPr>
            <a:r>
              <a:rPr lang="en-GB"/>
              <a:t>PARTNER ONBOARDING WITH GWI</a:t>
            </a:r>
            <a:endParaRPr/>
          </a:p>
        </p:txBody>
      </p:sp>
      <p:sp>
        <p:nvSpPr>
          <p:cNvPr id="954" name="Google Shape;954;p70"/>
          <p:cNvSpPr/>
          <p:nvPr/>
        </p:nvSpPr>
        <p:spPr>
          <a:xfrm>
            <a:off x="403760" y="894608"/>
            <a:ext cx="10830296" cy="51706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2400" u="none" cap="none" strike="noStrike">
                <a:solidFill>
                  <a:schemeClr val="dk1"/>
                </a:solidFill>
                <a:latin typeface="Avenir"/>
                <a:ea typeface="Avenir"/>
                <a:cs typeface="Avenir"/>
                <a:sym typeface="Avenir"/>
              </a:rPr>
              <a:t>SUPPORT EXPECTATIONS</a:t>
            </a:r>
            <a:endParaRPr sz="18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b="1" lang="en-GB" sz="1800">
                <a:solidFill>
                  <a:schemeClr val="dk1"/>
                </a:solidFill>
                <a:latin typeface="Avenir"/>
                <a:ea typeface="Avenir"/>
                <a:cs typeface="Avenir"/>
                <a:sym typeface="Avenir"/>
              </a:rPr>
              <a:t>CUSTOMER SUCCESS</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2 training sessions - Beginner and advanced training sessions from the CS team</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Partner champions invited to listen in on GWI platform training calls with clients</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Support for client facing GWI platform training calls for onboarding first 5 clients</a:t>
            </a:r>
            <a:r>
              <a:rPr lang="en-GB">
                <a:solidFill>
                  <a:schemeClr val="dk1"/>
                </a:solidFill>
                <a:latin typeface="Avenir"/>
                <a:ea typeface="Avenir"/>
                <a:cs typeface="Avenir"/>
                <a:sym typeface="Avenir"/>
              </a:rPr>
              <a:t> (must be booked in a week before to ensure coverage from the CS team is available to support you)</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GWI Quiz and brief examples</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Training videos</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Resource page</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b="1" lang="en-GB" sz="1800">
                <a:solidFill>
                  <a:schemeClr val="dk1"/>
                </a:solidFill>
                <a:latin typeface="Avenir"/>
                <a:ea typeface="Avenir"/>
                <a:cs typeface="Avenir"/>
                <a:sym typeface="Avenir"/>
              </a:rPr>
              <a:t>TRIALS</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Introduction to trial process</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Trial playbook</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Support on 5 trials per reseller partner</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b="1" lang="en-GB" sz="1800">
                <a:solidFill>
                  <a:schemeClr val="dk1"/>
                </a:solidFill>
                <a:latin typeface="Avenir"/>
                <a:ea typeface="Avenir"/>
                <a:cs typeface="Avenir"/>
                <a:sym typeface="Avenir"/>
              </a:rPr>
              <a:t>SALES</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Assigned revenue buddy – listen in on their demos and vice versa</a:t>
            </a:r>
            <a:endParaRPr/>
          </a:p>
          <a:p>
            <a:pPr indent="-285750" lvl="0" marL="285750" marR="0" rtl="0" algn="l">
              <a:spcBef>
                <a:spcPts val="0"/>
              </a:spcBef>
              <a:spcAft>
                <a:spcPts val="0"/>
              </a:spcAft>
              <a:buClr>
                <a:schemeClr val="accent4"/>
              </a:buClr>
              <a:buSzPts val="1800"/>
              <a:buFont typeface="Arial"/>
              <a:buChar char="•"/>
            </a:pPr>
            <a:r>
              <a:rPr lang="en-GB" sz="1800">
                <a:solidFill>
                  <a:schemeClr val="dk1"/>
                </a:solidFill>
                <a:latin typeface="Avenir"/>
                <a:ea typeface="Avenir"/>
                <a:cs typeface="Avenir"/>
                <a:sym typeface="Avenir"/>
              </a:rPr>
              <a:t>Support on sales calls for first 6 weeks till sign off from sales VP/Director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8" name="Shape 958"/>
        <p:cNvGrpSpPr/>
        <p:nvPr/>
      </p:nvGrpSpPr>
      <p:grpSpPr>
        <a:xfrm>
          <a:off x="0" y="0"/>
          <a:ext cx="0" cy="0"/>
          <a:chOff x="0" y="0"/>
          <a:chExt cx="0" cy="0"/>
        </a:xfrm>
      </p:grpSpPr>
      <p:sp>
        <p:nvSpPr>
          <p:cNvPr id="959" name="Google Shape;959;p71"/>
          <p:cNvSpPr txBox="1"/>
          <p:nvPr>
            <p:ph idx="1" type="body"/>
          </p:nvPr>
        </p:nvSpPr>
        <p:spPr>
          <a:xfrm>
            <a:off x="917448" y="16328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200"/>
              <a:buNone/>
            </a:pPr>
            <a:r>
              <a:rPr lang="en-GB"/>
              <a:t>PARTNER ONBOARDING WITH GWI</a:t>
            </a:r>
            <a:endParaRPr/>
          </a:p>
        </p:txBody>
      </p:sp>
      <p:sp>
        <p:nvSpPr>
          <p:cNvPr id="960" name="Google Shape;960;p71"/>
          <p:cNvSpPr txBox="1"/>
          <p:nvPr>
            <p:ph type="ctrTitle"/>
          </p:nvPr>
        </p:nvSpPr>
        <p:spPr>
          <a:xfrm>
            <a:off x="990600" y="944315"/>
            <a:ext cx="9713976" cy="2029622"/>
          </a:xfrm>
          <a:prstGeom prst="rect">
            <a:avLst/>
          </a:prstGeom>
          <a:noFill/>
          <a:ln>
            <a:noFill/>
          </a:ln>
        </p:spPr>
        <p:txBody>
          <a:bodyPr anchorCtr="0" anchor="b" bIns="0" lIns="0" spcFirstLastPara="1" rIns="0" wrap="square" tIns="0">
            <a:noAutofit/>
          </a:bodyPr>
          <a:lstStyle/>
          <a:p>
            <a:pPr indent="0" lvl="0" marL="0" rtl="0" algn="l">
              <a:lnSpc>
                <a:spcPct val="105000"/>
              </a:lnSpc>
              <a:spcBef>
                <a:spcPts val="0"/>
              </a:spcBef>
              <a:spcAft>
                <a:spcPts val="0"/>
              </a:spcAft>
              <a:buClr>
                <a:schemeClr val="lt1"/>
              </a:buClr>
              <a:buSzPts val="6000"/>
              <a:buFont typeface="Avenir"/>
              <a:buNone/>
            </a:pPr>
            <a:r>
              <a:rPr lang="en-GB"/>
              <a:t>TIMELINE EXPECTATIONS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4" name="Shape 964"/>
        <p:cNvGrpSpPr/>
        <p:nvPr/>
      </p:nvGrpSpPr>
      <p:grpSpPr>
        <a:xfrm>
          <a:off x="0" y="0"/>
          <a:ext cx="0" cy="0"/>
          <a:chOff x="0" y="0"/>
          <a:chExt cx="0" cy="0"/>
        </a:xfrm>
      </p:grpSpPr>
      <p:sp>
        <p:nvSpPr>
          <p:cNvPr id="965" name="Google Shape;965;p72"/>
          <p:cNvSpPr txBox="1"/>
          <p:nvPr>
            <p:ph idx="11" type="ftr"/>
          </p:nvPr>
        </p:nvSpPr>
        <p:spPr>
          <a:xfrm>
            <a:off x="990600" y="6157587"/>
            <a:ext cx="6803164" cy="147354"/>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t>2019 GlobalWebIndex </a:t>
            </a:r>
            <a:r>
              <a:rPr b="1" lang="en-GB"/>
              <a:t>Private &amp; Confidential</a:t>
            </a:r>
            <a:endParaRPr b="1"/>
          </a:p>
        </p:txBody>
      </p:sp>
      <p:sp>
        <p:nvSpPr>
          <p:cNvPr id="966" name="Google Shape;966;p72"/>
          <p:cNvSpPr txBox="1"/>
          <p:nvPr>
            <p:ph idx="12" type="sldNum"/>
          </p:nvPr>
        </p:nvSpPr>
        <p:spPr>
          <a:xfrm>
            <a:off x="11511185" y="6157587"/>
            <a:ext cx="321178" cy="155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967" name="Google Shape;967;p72"/>
          <p:cNvSpPr txBox="1"/>
          <p:nvPr>
            <p:ph idx="1" type="body"/>
          </p:nvPr>
        </p:nvSpPr>
        <p:spPr>
          <a:xfrm>
            <a:off x="990600" y="49106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ADB8CD"/>
              </a:buClr>
              <a:buSzPts val="1200"/>
              <a:buNone/>
            </a:pPr>
            <a:r>
              <a:rPr lang="en-GB"/>
              <a:t>PARTNER ONBOARDING WITH GWI</a:t>
            </a:r>
            <a:endParaRPr/>
          </a:p>
        </p:txBody>
      </p:sp>
      <p:sp>
        <p:nvSpPr>
          <p:cNvPr id="968" name="Google Shape;968;p72"/>
          <p:cNvSpPr/>
          <p:nvPr/>
        </p:nvSpPr>
        <p:spPr>
          <a:xfrm>
            <a:off x="403760" y="894608"/>
            <a:ext cx="10830296"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chemeClr val="dk1"/>
                </a:solidFill>
                <a:latin typeface="Avenir"/>
                <a:ea typeface="Avenir"/>
                <a:cs typeface="Avenir"/>
                <a:sym typeface="Avenir"/>
              </a:rPr>
              <a:t>TIMELINE EXPECTATIONS</a:t>
            </a:r>
            <a:endParaRPr sz="1600">
              <a:solidFill>
                <a:schemeClr val="dk1"/>
              </a:solidFill>
              <a:latin typeface="Avenir"/>
              <a:ea typeface="Avenir"/>
              <a:cs typeface="Avenir"/>
              <a:sym typeface="Avenir"/>
            </a:endParaRPr>
          </a:p>
          <a:p>
            <a:pPr indent="0" lvl="0" marL="0" marR="0" rtl="0" algn="l">
              <a:spcBef>
                <a:spcPts val="0"/>
              </a:spcBef>
              <a:spcAft>
                <a:spcPts val="0"/>
              </a:spcAft>
              <a:buNone/>
            </a:pPr>
            <a:br>
              <a:rPr lang="en-GB" sz="1600">
                <a:solidFill>
                  <a:schemeClr val="dk1"/>
                </a:solidFill>
                <a:latin typeface="Avenir"/>
                <a:ea typeface="Avenir"/>
                <a:cs typeface="Avenir"/>
                <a:sym typeface="Avenir"/>
              </a:rPr>
            </a:br>
            <a:r>
              <a:rPr b="1" lang="en-GB" sz="1600">
                <a:solidFill>
                  <a:schemeClr val="dk1"/>
                </a:solidFill>
                <a:latin typeface="Avenir"/>
                <a:ea typeface="Avenir"/>
                <a:cs typeface="Avenir"/>
                <a:sym typeface="Avenir"/>
              </a:rPr>
              <a:t>End of week one</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en-GB" sz="1600">
                <a:solidFill>
                  <a:schemeClr val="dk1"/>
                </a:solidFill>
                <a:latin typeface="Avenir"/>
                <a:ea typeface="Avenir"/>
                <a:cs typeface="Avenir"/>
                <a:sym typeface="Avenir"/>
              </a:rPr>
              <a:t>You will have had Platform Introduction Training and will be introduced to your revenue buddy.</a:t>
            </a:r>
            <a:endParaRPr/>
          </a:p>
          <a:p>
            <a:pPr indent="0" lvl="0" marL="0" marR="0" rtl="0" algn="l">
              <a:spcBef>
                <a:spcPts val="0"/>
              </a:spcBef>
              <a:spcAft>
                <a:spcPts val="0"/>
              </a:spcAft>
              <a:buNone/>
            </a:pPr>
            <a:br>
              <a:rPr lang="en-GB" sz="1600">
                <a:solidFill>
                  <a:schemeClr val="dk1"/>
                </a:solidFill>
                <a:latin typeface="Avenir"/>
                <a:ea typeface="Avenir"/>
                <a:cs typeface="Avenir"/>
                <a:sym typeface="Avenir"/>
              </a:rPr>
            </a:br>
            <a:r>
              <a:rPr b="1" lang="en-GB" sz="1600">
                <a:solidFill>
                  <a:schemeClr val="dk1"/>
                </a:solidFill>
                <a:latin typeface="Avenir"/>
                <a:ea typeface="Avenir"/>
                <a:cs typeface="Avenir"/>
                <a:sym typeface="Avenir"/>
              </a:rPr>
              <a:t>End of week three</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en-GB" sz="1600">
                <a:solidFill>
                  <a:schemeClr val="dk1"/>
                </a:solidFill>
                <a:latin typeface="Avenir"/>
                <a:ea typeface="Avenir"/>
                <a:cs typeface="Avenir"/>
                <a:sym typeface="Avenir"/>
              </a:rPr>
              <a:t>You will have listened into sales pitches and demos and you should feel confident on using the functionality of the GWI Platform and the types of data we cover. You should be able to answer basic functionality based questions.</a:t>
            </a:r>
            <a:endParaRPr/>
          </a:p>
          <a:p>
            <a:pPr indent="0" lvl="0" marL="0" marR="0" rtl="0" algn="l">
              <a:spcBef>
                <a:spcPts val="0"/>
              </a:spcBef>
              <a:spcAft>
                <a:spcPts val="0"/>
              </a:spcAft>
              <a:buNone/>
            </a:pPr>
            <a:br>
              <a:rPr lang="en-GB" sz="1600">
                <a:solidFill>
                  <a:schemeClr val="dk1"/>
                </a:solidFill>
                <a:latin typeface="Avenir"/>
                <a:ea typeface="Avenir"/>
                <a:cs typeface="Avenir"/>
                <a:sym typeface="Avenir"/>
              </a:rPr>
            </a:br>
            <a:r>
              <a:rPr b="1" lang="en-GB" sz="1600">
                <a:solidFill>
                  <a:schemeClr val="dk1"/>
                </a:solidFill>
                <a:latin typeface="Avenir"/>
                <a:ea typeface="Avenir"/>
                <a:cs typeface="Avenir"/>
                <a:sym typeface="Avenir"/>
              </a:rPr>
              <a:t>End of week five</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en-GB" sz="1600">
                <a:solidFill>
                  <a:schemeClr val="dk1"/>
                </a:solidFill>
                <a:latin typeface="Avenir"/>
                <a:ea typeface="Avenir"/>
                <a:cs typeface="Avenir"/>
                <a:sym typeface="Avenir"/>
              </a:rPr>
              <a:t>You will have started running sales calls yourself along with support from your revenue buddy. You should feel confident in training someone else in the functionality of the GWI platform and understand why our clients use the platform and our data in their workflows and be able to answer use case based questions. You will demo the platform in a training format to a senior member of the GWI customer success team for training and platform competency sign off.</a:t>
            </a:r>
            <a:endParaRPr/>
          </a:p>
          <a:p>
            <a:pPr indent="0" lvl="0" marL="0" marR="0" rtl="0" algn="l">
              <a:spcBef>
                <a:spcPts val="0"/>
              </a:spcBef>
              <a:spcAft>
                <a:spcPts val="0"/>
              </a:spcAft>
              <a:buNone/>
            </a:pPr>
            <a:br>
              <a:rPr lang="en-GB" sz="1600">
                <a:solidFill>
                  <a:schemeClr val="dk1"/>
                </a:solidFill>
                <a:latin typeface="Avenir"/>
                <a:ea typeface="Avenir"/>
                <a:cs typeface="Avenir"/>
                <a:sym typeface="Avenir"/>
              </a:rPr>
            </a:br>
            <a:r>
              <a:rPr b="1" lang="en-GB" sz="1600">
                <a:solidFill>
                  <a:schemeClr val="dk1"/>
                </a:solidFill>
                <a:latin typeface="Avenir"/>
                <a:ea typeface="Avenir"/>
                <a:cs typeface="Avenir"/>
                <a:sym typeface="Avenir"/>
              </a:rPr>
              <a:t>End of week six</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en-GB" sz="1600">
                <a:solidFill>
                  <a:schemeClr val="dk1"/>
                </a:solidFill>
                <a:latin typeface="Avenir"/>
                <a:ea typeface="Avenir"/>
                <a:cs typeface="Avenir"/>
                <a:sym typeface="Avenir"/>
              </a:rPr>
              <a:t>You can take the lead on sales calls and you will be able to demo the platform confidently to a new user or potential client, showcasing not only the functionality and data but within the context of how a particular client might use the platform and our data. You will also present your findings in on a specific client brief in a deck to a member of the GWI revenue team for final sign off.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73"/>
          <p:cNvSpPr txBox="1"/>
          <p:nvPr>
            <p:ph idx="1" type="body"/>
          </p:nvPr>
        </p:nvSpPr>
        <p:spPr>
          <a:xfrm>
            <a:off x="917448" y="163287"/>
            <a:ext cx="9946393" cy="228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200"/>
              <a:buNone/>
            </a:pPr>
            <a:r>
              <a:rPr lang="en-GB"/>
              <a:t>PARTNER ONBOARDING WITH GWI</a:t>
            </a:r>
            <a:endParaRPr/>
          </a:p>
        </p:txBody>
      </p:sp>
      <p:sp>
        <p:nvSpPr>
          <p:cNvPr id="974" name="Google Shape;974;p73"/>
          <p:cNvSpPr txBox="1"/>
          <p:nvPr>
            <p:ph type="ctrTitle"/>
          </p:nvPr>
        </p:nvSpPr>
        <p:spPr>
          <a:xfrm>
            <a:off x="990600" y="944315"/>
            <a:ext cx="9713976" cy="2029622"/>
          </a:xfrm>
          <a:prstGeom prst="rect">
            <a:avLst/>
          </a:prstGeom>
          <a:noFill/>
          <a:ln>
            <a:noFill/>
          </a:ln>
        </p:spPr>
        <p:txBody>
          <a:bodyPr anchorCtr="0" anchor="b" bIns="0" lIns="0" spcFirstLastPara="1" rIns="0" wrap="square" tIns="0">
            <a:noAutofit/>
          </a:bodyPr>
          <a:lstStyle/>
          <a:p>
            <a:pPr indent="0" lvl="0" marL="0" rtl="0" algn="l">
              <a:lnSpc>
                <a:spcPct val="105000"/>
              </a:lnSpc>
              <a:spcBef>
                <a:spcPts val="0"/>
              </a:spcBef>
              <a:spcAft>
                <a:spcPts val="0"/>
              </a:spcAft>
              <a:buClr>
                <a:schemeClr val="lt1"/>
              </a:buClr>
              <a:buSzPts val="6000"/>
              <a:buFont typeface="Avenir"/>
              <a:buNone/>
            </a:pPr>
            <a:r>
              <a:rPr lang="en-GB"/>
              <a:t>ONBOARDING TIMELINES &amp; EXPECTATIONS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Violet">
  <a:themeElements>
    <a:clrScheme name="GWI">
      <a:dk1>
        <a:srgbClr val="25334D"/>
      </a:dk1>
      <a:lt1>
        <a:srgbClr val="FFFFFF"/>
      </a:lt1>
      <a:dk2>
        <a:srgbClr val="32425E"/>
      </a:dk2>
      <a:lt2>
        <a:srgbClr val="BDC9DE"/>
      </a:lt2>
      <a:accent1>
        <a:srgbClr val="D4007B"/>
      </a:accent1>
      <a:accent2>
        <a:srgbClr val="25334D"/>
      </a:accent2>
      <a:accent3>
        <a:srgbClr val="992E8E"/>
      </a:accent3>
      <a:accent4>
        <a:srgbClr val="7249BA"/>
      </a:accent4>
      <a:accent5>
        <a:srgbClr val="383CA6"/>
      </a:accent5>
      <a:accent6>
        <a:srgbClr val="3481C9"/>
      </a:accent6>
      <a:hlink>
        <a:srgbClr val="130C5C"/>
      </a:hlink>
      <a:folHlink>
        <a:srgbClr val="851D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erry">
  <a:themeElements>
    <a:clrScheme name="GWI">
      <a:dk1>
        <a:srgbClr val="25334D"/>
      </a:dk1>
      <a:lt1>
        <a:srgbClr val="FFFFFF"/>
      </a:lt1>
      <a:dk2>
        <a:srgbClr val="32425E"/>
      </a:dk2>
      <a:lt2>
        <a:srgbClr val="BDC9DE"/>
      </a:lt2>
      <a:accent1>
        <a:srgbClr val="D4007B"/>
      </a:accent1>
      <a:accent2>
        <a:srgbClr val="25334D"/>
      </a:accent2>
      <a:accent3>
        <a:srgbClr val="992E8E"/>
      </a:accent3>
      <a:accent4>
        <a:srgbClr val="7249BA"/>
      </a:accent4>
      <a:accent5>
        <a:srgbClr val="383CA6"/>
      </a:accent5>
      <a:accent6>
        <a:srgbClr val="3481C9"/>
      </a:accent6>
      <a:hlink>
        <a:srgbClr val="130C5C"/>
      </a:hlink>
      <a:folHlink>
        <a:srgbClr val="851D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yzantine">
  <a:themeElements>
    <a:clrScheme name="GWI">
      <a:dk1>
        <a:srgbClr val="25334D"/>
      </a:dk1>
      <a:lt1>
        <a:srgbClr val="FFFFFF"/>
      </a:lt1>
      <a:dk2>
        <a:srgbClr val="32425E"/>
      </a:dk2>
      <a:lt2>
        <a:srgbClr val="BDC9DE"/>
      </a:lt2>
      <a:accent1>
        <a:srgbClr val="D4007B"/>
      </a:accent1>
      <a:accent2>
        <a:srgbClr val="25334D"/>
      </a:accent2>
      <a:accent3>
        <a:srgbClr val="992E8E"/>
      </a:accent3>
      <a:accent4>
        <a:srgbClr val="7249BA"/>
      </a:accent4>
      <a:accent5>
        <a:srgbClr val="383CA6"/>
      </a:accent5>
      <a:accent6>
        <a:srgbClr val="3481C9"/>
      </a:accent6>
      <a:hlink>
        <a:srgbClr val="130C5C"/>
      </a:hlink>
      <a:folHlink>
        <a:srgbClr val="851D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methyst">
  <a:themeElements>
    <a:clrScheme name="GWI">
      <a:dk1>
        <a:srgbClr val="25334D"/>
      </a:dk1>
      <a:lt1>
        <a:srgbClr val="FFFFFF"/>
      </a:lt1>
      <a:dk2>
        <a:srgbClr val="32425E"/>
      </a:dk2>
      <a:lt2>
        <a:srgbClr val="BDC9DE"/>
      </a:lt2>
      <a:accent1>
        <a:srgbClr val="D4007B"/>
      </a:accent1>
      <a:accent2>
        <a:srgbClr val="25334D"/>
      </a:accent2>
      <a:accent3>
        <a:srgbClr val="992E8E"/>
      </a:accent3>
      <a:accent4>
        <a:srgbClr val="7249BA"/>
      </a:accent4>
      <a:accent5>
        <a:srgbClr val="383CA6"/>
      </a:accent5>
      <a:accent6>
        <a:srgbClr val="3481C9"/>
      </a:accent6>
      <a:hlink>
        <a:srgbClr val="130C5C"/>
      </a:hlink>
      <a:folHlink>
        <a:srgbClr val="851D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ryzantine">
  <a:themeElements>
    <a:clrScheme name="GWI">
      <a:dk1>
        <a:srgbClr val="25334D"/>
      </a:dk1>
      <a:lt1>
        <a:srgbClr val="FFFFFF"/>
      </a:lt1>
      <a:dk2>
        <a:srgbClr val="32425E"/>
      </a:dk2>
      <a:lt2>
        <a:srgbClr val="BDC9DE"/>
      </a:lt2>
      <a:accent1>
        <a:srgbClr val="D4007B"/>
      </a:accent1>
      <a:accent2>
        <a:srgbClr val="25334D"/>
      </a:accent2>
      <a:accent3>
        <a:srgbClr val="992E8E"/>
      </a:accent3>
      <a:accent4>
        <a:srgbClr val="7249BA"/>
      </a:accent4>
      <a:accent5>
        <a:srgbClr val="383CA6"/>
      </a:accent5>
      <a:accent6>
        <a:srgbClr val="3481C9"/>
      </a:accent6>
      <a:hlink>
        <a:srgbClr val="130C5C"/>
      </a:hlink>
      <a:folHlink>
        <a:srgbClr val="851D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idnight">
  <a:themeElements>
    <a:clrScheme name="GWI">
      <a:dk1>
        <a:srgbClr val="25334D"/>
      </a:dk1>
      <a:lt1>
        <a:srgbClr val="FFFFFF"/>
      </a:lt1>
      <a:dk2>
        <a:srgbClr val="32425E"/>
      </a:dk2>
      <a:lt2>
        <a:srgbClr val="BDC9DE"/>
      </a:lt2>
      <a:accent1>
        <a:srgbClr val="D4007B"/>
      </a:accent1>
      <a:accent2>
        <a:srgbClr val="25334D"/>
      </a:accent2>
      <a:accent3>
        <a:srgbClr val="992E8E"/>
      </a:accent3>
      <a:accent4>
        <a:srgbClr val="7249BA"/>
      </a:accent4>
      <a:accent5>
        <a:srgbClr val="383CA6"/>
      </a:accent5>
      <a:accent6>
        <a:srgbClr val="3481C9"/>
      </a:accent6>
      <a:hlink>
        <a:srgbClr val="130C5C"/>
      </a:hlink>
      <a:folHlink>
        <a:srgbClr val="851D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eleste">
  <a:themeElements>
    <a:clrScheme name="GWI">
      <a:dk1>
        <a:srgbClr val="25334D"/>
      </a:dk1>
      <a:lt1>
        <a:srgbClr val="FFFFFF"/>
      </a:lt1>
      <a:dk2>
        <a:srgbClr val="32425E"/>
      </a:dk2>
      <a:lt2>
        <a:srgbClr val="BDC9DE"/>
      </a:lt2>
      <a:accent1>
        <a:srgbClr val="D4007B"/>
      </a:accent1>
      <a:accent2>
        <a:srgbClr val="25334D"/>
      </a:accent2>
      <a:accent3>
        <a:srgbClr val="992E8E"/>
      </a:accent3>
      <a:accent4>
        <a:srgbClr val="7249BA"/>
      </a:accent4>
      <a:accent5>
        <a:srgbClr val="383CA6"/>
      </a:accent5>
      <a:accent6>
        <a:srgbClr val="3481C9"/>
      </a:accent6>
      <a:hlink>
        <a:srgbClr val="130C5C"/>
      </a:hlink>
      <a:folHlink>
        <a:srgbClr val="851D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